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728" r:id="rId4"/>
    <p:sldMasterId id="2147484769" r:id="rId5"/>
    <p:sldMasterId id="2147484817" r:id="rId6"/>
  </p:sldMasterIdLst>
  <p:notesMasterIdLst>
    <p:notesMasterId r:id="rId32"/>
  </p:notesMasterIdLst>
  <p:handoutMasterIdLst>
    <p:handoutMasterId r:id="rId33"/>
  </p:handoutMasterIdLst>
  <p:sldIdLst>
    <p:sldId id="5302" r:id="rId7"/>
    <p:sldId id="256" r:id="rId8"/>
    <p:sldId id="270" r:id="rId9"/>
    <p:sldId id="2470" r:id="rId10"/>
    <p:sldId id="5294" r:id="rId11"/>
    <p:sldId id="269" r:id="rId12"/>
    <p:sldId id="5303" r:id="rId13"/>
    <p:sldId id="5297" r:id="rId14"/>
    <p:sldId id="5286" r:id="rId15"/>
    <p:sldId id="272" r:id="rId16"/>
    <p:sldId id="5282" r:id="rId17"/>
    <p:sldId id="5284" r:id="rId18"/>
    <p:sldId id="266" r:id="rId19"/>
    <p:sldId id="5301" r:id="rId20"/>
    <p:sldId id="5295" r:id="rId21"/>
    <p:sldId id="5296" r:id="rId22"/>
    <p:sldId id="299" r:id="rId23"/>
    <p:sldId id="287" r:id="rId24"/>
    <p:sldId id="302" r:id="rId25"/>
    <p:sldId id="264" r:id="rId26"/>
    <p:sldId id="5278" r:id="rId27"/>
    <p:sldId id="5299" r:id="rId28"/>
    <p:sldId id="5290" r:id="rId29"/>
    <p:sldId id="5298" r:id="rId30"/>
    <p:sldId id="5293" r:id="rId31"/>
  </p:sldIdLst>
  <p:sldSz cx="17068800" cy="9601200"/>
  <p:notesSz cx="7010400" cy="9296400"/>
  <p:defaultTextStyle>
    <a:defPPr>
      <a:defRPr lang="en-US"/>
    </a:defPPr>
    <a:lvl1pPr marL="0" algn="l" defTabSz="1399229" rtl="0" eaLnBrk="1" latinLnBrk="0" hangingPunct="1">
      <a:defRPr sz="2800" kern="1200">
        <a:solidFill>
          <a:schemeClr val="tx1"/>
        </a:solidFill>
        <a:latin typeface="+mn-lt"/>
        <a:ea typeface="+mn-ea"/>
        <a:cs typeface="+mn-cs"/>
      </a:defRPr>
    </a:lvl1pPr>
    <a:lvl2pPr marL="699614" algn="l" defTabSz="1399229" rtl="0" eaLnBrk="1" latinLnBrk="0" hangingPunct="1">
      <a:defRPr sz="2800" kern="1200">
        <a:solidFill>
          <a:schemeClr val="tx1"/>
        </a:solidFill>
        <a:latin typeface="+mn-lt"/>
        <a:ea typeface="+mn-ea"/>
        <a:cs typeface="+mn-cs"/>
      </a:defRPr>
    </a:lvl2pPr>
    <a:lvl3pPr marL="1399229" algn="l" defTabSz="1399229" rtl="0" eaLnBrk="1" latinLnBrk="0" hangingPunct="1">
      <a:defRPr sz="2800" kern="1200">
        <a:solidFill>
          <a:schemeClr val="tx1"/>
        </a:solidFill>
        <a:latin typeface="+mn-lt"/>
        <a:ea typeface="+mn-ea"/>
        <a:cs typeface="+mn-cs"/>
      </a:defRPr>
    </a:lvl3pPr>
    <a:lvl4pPr marL="2098836" algn="l" defTabSz="1399229" rtl="0" eaLnBrk="1" latinLnBrk="0" hangingPunct="1">
      <a:defRPr sz="2800" kern="1200">
        <a:solidFill>
          <a:schemeClr val="tx1"/>
        </a:solidFill>
        <a:latin typeface="+mn-lt"/>
        <a:ea typeface="+mn-ea"/>
        <a:cs typeface="+mn-cs"/>
      </a:defRPr>
    </a:lvl4pPr>
    <a:lvl5pPr marL="2798459" algn="l" defTabSz="1399229" rtl="0" eaLnBrk="1" latinLnBrk="0" hangingPunct="1">
      <a:defRPr sz="2800" kern="1200">
        <a:solidFill>
          <a:schemeClr val="tx1"/>
        </a:solidFill>
        <a:latin typeface="+mn-lt"/>
        <a:ea typeface="+mn-ea"/>
        <a:cs typeface="+mn-cs"/>
      </a:defRPr>
    </a:lvl5pPr>
    <a:lvl6pPr marL="3498072" algn="l" defTabSz="1399229" rtl="0" eaLnBrk="1" latinLnBrk="0" hangingPunct="1">
      <a:defRPr sz="2800" kern="1200">
        <a:solidFill>
          <a:schemeClr val="tx1"/>
        </a:solidFill>
        <a:latin typeface="+mn-lt"/>
        <a:ea typeface="+mn-ea"/>
        <a:cs typeface="+mn-cs"/>
      </a:defRPr>
    </a:lvl6pPr>
    <a:lvl7pPr marL="4197684" algn="l" defTabSz="1399229" rtl="0" eaLnBrk="1" latinLnBrk="0" hangingPunct="1">
      <a:defRPr sz="2800" kern="1200">
        <a:solidFill>
          <a:schemeClr val="tx1"/>
        </a:solidFill>
        <a:latin typeface="+mn-lt"/>
        <a:ea typeface="+mn-ea"/>
        <a:cs typeface="+mn-cs"/>
      </a:defRPr>
    </a:lvl7pPr>
    <a:lvl8pPr marL="4897302" algn="l" defTabSz="1399229" rtl="0" eaLnBrk="1" latinLnBrk="0" hangingPunct="1">
      <a:defRPr sz="2800" kern="1200">
        <a:solidFill>
          <a:schemeClr val="tx1"/>
        </a:solidFill>
        <a:latin typeface="+mn-lt"/>
        <a:ea typeface="+mn-ea"/>
        <a:cs typeface="+mn-cs"/>
      </a:defRPr>
    </a:lvl8pPr>
    <a:lvl9pPr marL="5596908" algn="l" defTabSz="1399229"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44" userDrawn="1">
          <p15:clr>
            <a:srgbClr val="A4A3A4"/>
          </p15:clr>
        </p15:guide>
        <p15:guide id="2" pos="5376" userDrawn="1">
          <p15:clr>
            <a:srgbClr val="A4A3A4"/>
          </p15:clr>
        </p15:guide>
        <p15:guide id="3" pos="1629" userDrawn="1">
          <p15:clr>
            <a:srgbClr val="A4A3A4"/>
          </p15:clr>
        </p15:guide>
        <p15:guide id="4" pos="10589" userDrawn="1">
          <p15:clr>
            <a:srgbClr val="A4A3A4"/>
          </p15:clr>
        </p15:guide>
        <p15:guide id="5" pos="4127" userDrawn="1">
          <p15:clr>
            <a:srgbClr val="A4A3A4"/>
          </p15:clr>
        </p15:guide>
        <p15:guide id="6" pos="6624" userDrawn="1">
          <p15:clr>
            <a:srgbClr val="A4A3A4"/>
          </p15:clr>
        </p15:guide>
        <p15:guide id="7" orient="horz" pos="144" userDrawn="1">
          <p15:clr>
            <a:srgbClr val="A4A3A4"/>
          </p15:clr>
        </p15:guide>
        <p15:guide id="8" orient="horz" pos="768" userDrawn="1">
          <p15:clr>
            <a:srgbClr val="A4A3A4"/>
          </p15:clr>
        </p15:guide>
        <p15:guide id="9" orient="horz" pos="1200" userDrawn="1">
          <p15:clr>
            <a:srgbClr val="A4A3A4"/>
          </p15:clr>
        </p15:guide>
        <p15:guide id="10" pos="82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C00D3B-D7E4-1F9C-5296-D904D581B68B}" name="Patton, Stephanie J CIV OSD OGC (USA)" initials="SP" userId="S::stephanie.j.patton8.civ@mail.mil::dbaf3980-285a-4023-b885-d658f3ed6f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573"/>
    <a:srgbClr val="4157AA"/>
    <a:srgbClr val="00C400"/>
    <a:srgbClr val="FFD7AF"/>
    <a:srgbClr val="FFCD9B"/>
    <a:srgbClr val="FFCF9F"/>
    <a:srgbClr val="FFCC99"/>
    <a:srgbClr val="6600CC"/>
    <a:srgbClr val="70B3E6"/>
    <a:srgbClr val="9FA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74CCC4-5BAD-4F87-AC1D-1B6977843044}" v="3" dt="2025-05-07T14:58:18.931"/>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543" autoAdjust="0"/>
  </p:normalViewPr>
  <p:slideViewPr>
    <p:cSldViewPr snapToGrid="0">
      <p:cViewPr varScale="1">
        <p:scale>
          <a:sx n="73" d="100"/>
          <a:sy n="73" d="100"/>
        </p:scale>
        <p:origin x="672" y="54"/>
      </p:cViewPr>
      <p:guideLst>
        <p:guide orient="horz" pos="4944"/>
        <p:guide pos="5376"/>
        <p:guide pos="1629"/>
        <p:guide pos="10589"/>
        <p:guide pos="4127"/>
        <p:guide pos="6624"/>
        <p:guide orient="horz" pos="144"/>
        <p:guide orient="horz" pos="768"/>
        <p:guide orient="horz" pos="1200"/>
        <p:guide pos="8208"/>
      </p:guideLst>
    </p:cSldViewPr>
  </p:slideViewPr>
  <p:outlineViewPr>
    <p:cViewPr>
      <p:scale>
        <a:sx n="33" d="100"/>
        <a:sy n="33" d="100"/>
      </p:scale>
      <p:origin x="0" y="-7242"/>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4" y="3"/>
            <a:ext cx="3038475" cy="466725"/>
          </a:xfrm>
          <a:prstGeom prst="rect">
            <a:avLst/>
          </a:prstGeom>
        </p:spPr>
        <p:txBody>
          <a:bodyPr vert="horz" lIns="91440" tIns="45720" rIns="91440" bIns="45720" rtlCol="0"/>
          <a:lstStyle>
            <a:lvl1pPr algn="r">
              <a:defRPr sz="1200"/>
            </a:lvl1pPr>
          </a:lstStyle>
          <a:p>
            <a:fld id="{FCF29524-9D63-4326-96E9-6E2F55ECEF13}" type="datetimeFigureOut">
              <a:rPr lang="en-US" smtClean="0"/>
              <a:t>5/7/2025</a:t>
            </a:fld>
            <a:endParaRPr lang="en-US" dirty="0"/>
          </a:p>
        </p:txBody>
      </p:sp>
      <p:sp>
        <p:nvSpPr>
          <p:cNvPr id="4" name="Footer Placeholder 3"/>
          <p:cNvSpPr>
            <a:spLocks noGrp="1"/>
          </p:cNvSpPr>
          <p:nvPr>
            <p:ph type="ftr" sz="quarter" idx="2"/>
          </p:nvPr>
        </p:nvSpPr>
        <p:spPr>
          <a:xfrm>
            <a:off x="6"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4" y="8829675"/>
            <a:ext cx="3038475" cy="466725"/>
          </a:xfrm>
          <a:prstGeom prst="rect">
            <a:avLst/>
          </a:prstGeom>
        </p:spPr>
        <p:txBody>
          <a:bodyPr vert="horz" lIns="91440" tIns="45720" rIns="91440" bIns="45720" rtlCol="0" anchor="b"/>
          <a:lstStyle>
            <a:lvl1pPr algn="r">
              <a:defRPr sz="1200"/>
            </a:lvl1pPr>
          </a:lstStyle>
          <a:p>
            <a:fld id="{CC2467A2-585C-4B73-B79A-21DD08098292}" type="slidenum">
              <a:rPr lang="en-US" smtClean="0"/>
              <a:t>‹#›</a:t>
            </a:fld>
            <a:endParaRPr lang="en-US" dirty="0"/>
          </a:p>
        </p:txBody>
      </p:sp>
    </p:spTree>
    <p:extLst>
      <p:ext uri="{BB962C8B-B14F-4D97-AF65-F5344CB8AC3E}">
        <p14:creationId xmlns:p14="http://schemas.microsoft.com/office/powerpoint/2010/main" val="1914117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 y="4"/>
            <a:ext cx="3038319" cy="465219"/>
          </a:xfrm>
          <a:prstGeom prst="rect">
            <a:avLst/>
          </a:prstGeom>
        </p:spPr>
        <p:txBody>
          <a:bodyPr vert="horz" lIns="61881" tIns="30940" rIns="61881" bIns="30940" rtlCol="0"/>
          <a:lstStyle>
            <a:lvl1pPr algn="l">
              <a:defRPr sz="700"/>
            </a:lvl1pPr>
          </a:lstStyle>
          <a:p>
            <a:endParaRPr lang="en-US" dirty="0"/>
          </a:p>
        </p:txBody>
      </p:sp>
      <p:sp>
        <p:nvSpPr>
          <p:cNvPr id="3" name="Date Placeholder 2"/>
          <p:cNvSpPr>
            <a:spLocks noGrp="1"/>
          </p:cNvSpPr>
          <p:nvPr>
            <p:ph type="dt" idx="1"/>
          </p:nvPr>
        </p:nvSpPr>
        <p:spPr>
          <a:xfrm>
            <a:off x="3970905" y="4"/>
            <a:ext cx="3038319" cy="465219"/>
          </a:xfrm>
          <a:prstGeom prst="rect">
            <a:avLst/>
          </a:prstGeom>
        </p:spPr>
        <p:txBody>
          <a:bodyPr vert="horz" lIns="61881" tIns="30940" rIns="61881" bIns="30940" rtlCol="0"/>
          <a:lstStyle>
            <a:lvl1pPr algn="r">
              <a:defRPr sz="700"/>
            </a:lvl1pPr>
          </a:lstStyle>
          <a:p>
            <a:fld id="{39B8C41F-2F93-4F2C-A178-79763C874DD7}" type="datetimeFigureOut">
              <a:rPr lang="en-US" smtClean="0"/>
              <a:t>5/7/2025</a:t>
            </a:fld>
            <a:endParaRPr lang="en-US" dirty="0"/>
          </a:p>
        </p:txBody>
      </p:sp>
      <p:sp>
        <p:nvSpPr>
          <p:cNvPr id="4" name="Slide Image Placeholder 3"/>
          <p:cNvSpPr>
            <a:spLocks noGrp="1" noRot="1" noChangeAspect="1"/>
          </p:cNvSpPr>
          <p:nvPr>
            <p:ph type="sldImg" idx="2"/>
          </p:nvPr>
        </p:nvSpPr>
        <p:spPr>
          <a:xfrm>
            <a:off x="407988" y="695325"/>
            <a:ext cx="6197600" cy="3486150"/>
          </a:xfrm>
          <a:prstGeom prst="rect">
            <a:avLst/>
          </a:prstGeom>
          <a:noFill/>
          <a:ln w="12700">
            <a:solidFill>
              <a:prstClr val="black"/>
            </a:solidFill>
          </a:ln>
        </p:spPr>
        <p:txBody>
          <a:bodyPr vert="horz" lIns="61881" tIns="30940" rIns="61881" bIns="30940" rtlCol="0" anchor="ctr"/>
          <a:lstStyle/>
          <a:p>
            <a:endParaRPr lang="en-US" dirty="0"/>
          </a:p>
        </p:txBody>
      </p:sp>
      <p:sp>
        <p:nvSpPr>
          <p:cNvPr id="5" name="Notes Placeholder 4"/>
          <p:cNvSpPr>
            <a:spLocks noGrp="1"/>
          </p:cNvSpPr>
          <p:nvPr>
            <p:ph type="body" sz="quarter" idx="3"/>
          </p:nvPr>
        </p:nvSpPr>
        <p:spPr>
          <a:xfrm>
            <a:off x="701519" y="4415606"/>
            <a:ext cx="5607362" cy="4183979"/>
          </a:xfrm>
          <a:prstGeom prst="rect">
            <a:avLst/>
          </a:prstGeom>
        </p:spPr>
        <p:txBody>
          <a:bodyPr vert="horz" lIns="61881" tIns="30940" rIns="61881" bIns="309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0" y="8830199"/>
            <a:ext cx="3038319" cy="464221"/>
          </a:xfrm>
          <a:prstGeom prst="rect">
            <a:avLst/>
          </a:prstGeom>
        </p:spPr>
        <p:txBody>
          <a:bodyPr vert="horz" lIns="61881" tIns="30940" rIns="61881" bIns="30940" rtlCol="0" anchor="b"/>
          <a:lstStyle>
            <a:lvl1pPr algn="l">
              <a:defRPr sz="700"/>
            </a:lvl1pPr>
          </a:lstStyle>
          <a:p>
            <a:endParaRPr lang="en-US" dirty="0"/>
          </a:p>
        </p:txBody>
      </p:sp>
      <p:sp>
        <p:nvSpPr>
          <p:cNvPr id="7" name="Slide Number Placeholder 6"/>
          <p:cNvSpPr>
            <a:spLocks noGrp="1"/>
          </p:cNvSpPr>
          <p:nvPr>
            <p:ph type="sldNum" sz="quarter" idx="5"/>
          </p:nvPr>
        </p:nvSpPr>
        <p:spPr>
          <a:xfrm>
            <a:off x="3970905" y="8830199"/>
            <a:ext cx="3038319" cy="464221"/>
          </a:xfrm>
          <a:prstGeom prst="rect">
            <a:avLst/>
          </a:prstGeom>
        </p:spPr>
        <p:txBody>
          <a:bodyPr vert="horz" lIns="61881" tIns="30940" rIns="61881" bIns="30940" rtlCol="0" anchor="b"/>
          <a:lstStyle>
            <a:lvl1pPr algn="r">
              <a:defRPr sz="700"/>
            </a:lvl1pPr>
          </a:lstStyle>
          <a:p>
            <a:fld id="{FA9E7956-3AC5-4798-8405-908094D8202F}" type="slidenum">
              <a:rPr lang="en-US" smtClean="0"/>
              <a:t>‹#›</a:t>
            </a:fld>
            <a:endParaRPr lang="en-US" dirty="0"/>
          </a:p>
        </p:txBody>
      </p:sp>
    </p:spTree>
    <p:extLst>
      <p:ext uri="{BB962C8B-B14F-4D97-AF65-F5344CB8AC3E}">
        <p14:creationId xmlns:p14="http://schemas.microsoft.com/office/powerpoint/2010/main" val="4106456034"/>
      </p:ext>
    </p:extLst>
  </p:cSld>
  <p:clrMap bg1="lt1" tx1="dk1" bg2="lt2" tx2="dk2" accent1="accent1" accent2="accent2" accent3="accent3" accent4="accent4" accent5="accent5" accent6="accent6" hlink="hlink" folHlink="folHlink"/>
  <p:hf sldNum="0" hdr="0" ftr="0" dt="0"/>
  <p:notesStyle>
    <a:lvl1pPr marL="0" algn="l" defTabSz="1399229" rtl="0" eaLnBrk="1" latinLnBrk="0" hangingPunct="1">
      <a:defRPr sz="1900" kern="1200">
        <a:solidFill>
          <a:schemeClr val="tx1"/>
        </a:solidFill>
        <a:latin typeface="+mn-lt"/>
        <a:ea typeface="+mn-ea"/>
        <a:cs typeface="+mn-cs"/>
      </a:defRPr>
    </a:lvl1pPr>
    <a:lvl2pPr marL="699614" algn="l" defTabSz="1399229" rtl="0" eaLnBrk="1" latinLnBrk="0" hangingPunct="1">
      <a:defRPr sz="1900" kern="1200">
        <a:solidFill>
          <a:schemeClr val="tx1"/>
        </a:solidFill>
        <a:latin typeface="+mn-lt"/>
        <a:ea typeface="+mn-ea"/>
        <a:cs typeface="+mn-cs"/>
      </a:defRPr>
    </a:lvl2pPr>
    <a:lvl3pPr marL="1399229" algn="l" defTabSz="1399229" rtl="0" eaLnBrk="1" latinLnBrk="0" hangingPunct="1">
      <a:defRPr sz="1900" kern="1200">
        <a:solidFill>
          <a:schemeClr val="tx1"/>
        </a:solidFill>
        <a:latin typeface="+mn-lt"/>
        <a:ea typeface="+mn-ea"/>
        <a:cs typeface="+mn-cs"/>
      </a:defRPr>
    </a:lvl3pPr>
    <a:lvl4pPr marL="2098836" algn="l" defTabSz="1399229" rtl="0" eaLnBrk="1" latinLnBrk="0" hangingPunct="1">
      <a:defRPr sz="1900" kern="1200">
        <a:solidFill>
          <a:schemeClr val="tx1"/>
        </a:solidFill>
        <a:latin typeface="+mn-lt"/>
        <a:ea typeface="+mn-ea"/>
        <a:cs typeface="+mn-cs"/>
      </a:defRPr>
    </a:lvl4pPr>
    <a:lvl5pPr marL="2798459" algn="l" defTabSz="1399229" rtl="0" eaLnBrk="1" latinLnBrk="0" hangingPunct="1">
      <a:defRPr sz="1900" kern="1200">
        <a:solidFill>
          <a:schemeClr val="tx1"/>
        </a:solidFill>
        <a:latin typeface="+mn-lt"/>
        <a:ea typeface="+mn-ea"/>
        <a:cs typeface="+mn-cs"/>
      </a:defRPr>
    </a:lvl5pPr>
    <a:lvl6pPr marL="3498072" algn="l" defTabSz="1399229" rtl="0" eaLnBrk="1" latinLnBrk="0" hangingPunct="1">
      <a:defRPr sz="1900" kern="1200">
        <a:solidFill>
          <a:schemeClr val="tx1"/>
        </a:solidFill>
        <a:latin typeface="+mn-lt"/>
        <a:ea typeface="+mn-ea"/>
        <a:cs typeface="+mn-cs"/>
      </a:defRPr>
    </a:lvl6pPr>
    <a:lvl7pPr marL="4197684" algn="l" defTabSz="1399229" rtl="0" eaLnBrk="1" latinLnBrk="0" hangingPunct="1">
      <a:defRPr sz="1900" kern="1200">
        <a:solidFill>
          <a:schemeClr val="tx1"/>
        </a:solidFill>
        <a:latin typeface="+mn-lt"/>
        <a:ea typeface="+mn-ea"/>
        <a:cs typeface="+mn-cs"/>
      </a:defRPr>
    </a:lvl7pPr>
    <a:lvl8pPr marL="4897302" algn="l" defTabSz="1399229" rtl="0" eaLnBrk="1" latinLnBrk="0" hangingPunct="1">
      <a:defRPr sz="1900" kern="1200">
        <a:solidFill>
          <a:schemeClr val="tx1"/>
        </a:solidFill>
        <a:latin typeface="+mn-lt"/>
        <a:ea typeface="+mn-ea"/>
        <a:cs typeface="+mn-cs"/>
      </a:defRPr>
    </a:lvl8pPr>
    <a:lvl9pPr marL="5596908" algn="l" defTabSz="1399229"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vance.l.hinch.ctr@mail.mi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mailto:james.l.kelly.civ@mail.mil" TargetMode="External"/><Relationship Id="rId4" Type="http://schemas.openxmlformats.org/officeDocument/2006/relationships/hyperlink" Target="mailto:thomas.c.shrum.mil@mail.mi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0478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 name="Slide Number Placeholder 4"/>
          <p:cNvSpPr>
            <a:spLocks noGrp="1"/>
          </p:cNvSpPr>
          <p:nvPr>
            <p:ph type="sldNum" sz="quarter" idx="5"/>
          </p:nvPr>
        </p:nvSpPr>
        <p:spPr/>
        <p:txBody>
          <a:bodyPr/>
          <a:lstStyle/>
          <a:p>
            <a:pPr>
              <a:defRPr/>
            </a:pPr>
            <a:fld id="{E7111E68-A6ED-4E2D-A8FC-FC0D17E81CB8}"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0EBB60-0EB6-4A0D-B640-0CA99A887E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04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406400" y="153988"/>
            <a:ext cx="6197600" cy="3486150"/>
          </a:xfrm>
          <a:noFill/>
          <a:ln>
            <a:solidFill>
              <a:srgbClr val="000000"/>
            </a:solidFill>
            <a:miter lim="800000"/>
            <a:headEnd/>
            <a:tailEnd/>
          </a:ln>
        </p:spPr>
      </p:sp>
      <p:sp>
        <p:nvSpPr>
          <p:cNvPr id="23555" name="Rectangle 3"/>
          <p:cNvSpPr>
            <a:spLocks noGrp="1" noChangeArrowheads="1"/>
          </p:cNvSpPr>
          <p:nvPr>
            <p:ph type="body" idx="1"/>
          </p:nvPr>
        </p:nvSpPr>
        <p:spPr bwMode="auto">
          <a:xfrm>
            <a:off x="215900" y="3884613"/>
            <a:ext cx="6500813" cy="5411787"/>
          </a:xfrm>
          <a:noFill/>
        </p:spPr>
        <p:txBody>
          <a:bodyPr wrap="square" numCol="1" anchor="t" anchorCtr="0" compatLnSpc="1">
            <a:prstTxWarp prst="textNoShape">
              <a:avLst/>
            </a:prstTxWarp>
          </a:bodyPr>
          <a:lstStyle/>
          <a:p>
            <a:pPr marL="171450" indent="-171450" eaLnBrk="1" hangingPunct="1">
              <a:spcBef>
                <a:spcPct val="0"/>
              </a:spcBef>
            </a:pPr>
            <a:r>
              <a:rPr lang="en-US" b="1" u="sng"/>
              <a:t>Purpose:  </a:t>
            </a:r>
            <a:endParaRPr lang="en-US"/>
          </a:p>
          <a:p>
            <a:pPr marL="171450" indent="-171450" eaLnBrk="1" hangingPunct="1">
              <a:spcBef>
                <a:spcPct val="0"/>
              </a:spcBef>
              <a:buFontTx/>
              <a:buAutoNum type="arabicPeriod"/>
            </a:pPr>
            <a:r>
              <a:rPr lang="en-US"/>
              <a:t>This chart displays a program’s essential performance elements in the context of the system’s cost, schedule and technical risks.  This information:</a:t>
            </a:r>
          </a:p>
          <a:p>
            <a:pPr marL="400050" lvl="1" indent="-114300" eaLnBrk="1" hangingPunct="1">
              <a:spcBef>
                <a:spcPct val="0"/>
              </a:spcBef>
              <a:buFontTx/>
              <a:buChar char="•"/>
            </a:pPr>
            <a:r>
              <a:rPr lang="en-US"/>
              <a:t>Provides the JROC an understanding of desired capabilities balanced against the technical risks and costs of a system prior to validating the capability documents (CDD or CPD).  Therefore, the primary focus of the cost driver and technology quads is their relationship to the system KPPs. </a:t>
            </a:r>
          </a:p>
          <a:p>
            <a:pPr marL="400050" lvl="1" indent="-114300" eaLnBrk="1" hangingPunct="1">
              <a:spcBef>
                <a:spcPct val="0"/>
              </a:spcBef>
              <a:buFontTx/>
              <a:buChar char="•"/>
            </a:pPr>
            <a:r>
              <a:rPr lang="en-US"/>
              <a:t>Allows the JROC to assess, over time, the impact of desired system performance parameters on the ability to deliver the system within the Acquisition Program Baseline (APB) Cost and Schedule.  </a:t>
            </a:r>
          </a:p>
          <a:p>
            <a:pPr marL="171450" indent="-171450" eaLnBrk="1" hangingPunct="1">
              <a:spcBef>
                <a:spcPct val="0"/>
              </a:spcBef>
              <a:buFontTx/>
              <a:buAutoNum type="arabicPeriod"/>
            </a:pPr>
            <a:r>
              <a:rPr lang="en-US"/>
              <a:t>Over time, as the program transitions through its acquisition lifecycle, performance attributes will progress towards the threshold KPP/KSA values and, corresponding technology risk will be reduced as reflected in higher TRLs.  Additionally, the major cost drivers and program costs will also change over time as the program goes from one phase to the next and may shift away from the cost of the KPPs especially after Critical Design Reviews and first article testing.  </a:t>
            </a:r>
          </a:p>
          <a:p>
            <a:pPr marL="171450" indent="-171450" eaLnBrk="1" hangingPunct="1">
              <a:spcBef>
                <a:spcPct val="0"/>
              </a:spcBef>
              <a:buFontTx/>
              <a:buAutoNum type="arabicPeriod"/>
            </a:pPr>
            <a:r>
              <a:rPr lang="en-US"/>
              <a:t>The Program Manager is the best source of data for this chart.  Starting in FY07, all ACAT I Program Managers are required to report this information as part of the new USD(AT&amp;L) DAES monthly report.</a:t>
            </a:r>
            <a:endParaRPr lang="en-US" b="1" u="sng"/>
          </a:p>
        </p:txBody>
      </p:sp>
      <p:sp>
        <p:nvSpPr>
          <p:cNvPr id="2" name="Slide Number Placeholder 1">
            <a:extLst>
              <a:ext uri="{FF2B5EF4-FFF2-40B4-BE49-F238E27FC236}">
                <a16:creationId xmlns:a16="http://schemas.microsoft.com/office/drawing/2014/main" id="{29A35D26-7C23-4996-C411-D46D0A55817D}"/>
              </a:ext>
            </a:extLst>
          </p:cNvPr>
          <p:cNvSpPr>
            <a:spLocks noGrp="1"/>
          </p:cNvSpPr>
          <p:nvPr>
            <p:ph type="sldNum" sz="quarter" idx="5"/>
          </p:nvPr>
        </p:nvSpPr>
        <p:spPr/>
        <p:txBody>
          <a:bodyPr/>
          <a:lstStyle/>
          <a:p>
            <a:pPr>
              <a:defRPr/>
            </a:pPr>
            <a:fld id="{CF050463-8C3C-401C-9BDE-1F4DB08D78C2}"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a:defRPr/>
            </a:pPr>
            <a:r>
              <a:rPr lang="en-US" b="1" dirty="0"/>
              <a:t>Notes:</a:t>
            </a:r>
            <a:endParaRPr lang="en-US" sz="1100" dirty="0"/>
          </a:p>
          <a:p>
            <a:pPr>
              <a:buFont typeface="Arial" pitchFamily="34" charset="0"/>
              <a:buChar char="•"/>
              <a:defRPr/>
            </a:pPr>
            <a:r>
              <a:rPr lang="en-US" dirty="0"/>
              <a:t>  Fill in values in the unshaded (white) cells only. The rest of the data is calculated automatically.  The spreadsheet cells will round to the nearest hundred thousand dollars ($0.1M).</a:t>
            </a:r>
            <a:endParaRPr lang="en-US" sz="1100" dirty="0"/>
          </a:p>
          <a:p>
            <a:pPr>
              <a:buFont typeface="Arial" pitchFamily="34" charset="0"/>
              <a:buChar char="•"/>
              <a:defRPr/>
            </a:pPr>
            <a:r>
              <a:rPr lang="en-US" dirty="0"/>
              <a:t>  Display investment funding for baselined acquisition program only (not O&amp;S or follow-on investment). </a:t>
            </a:r>
            <a:endParaRPr lang="en-US" sz="1100" dirty="0"/>
          </a:p>
          <a:p>
            <a:pPr>
              <a:buFont typeface="Arial" pitchFamily="34" charset="0"/>
              <a:buChar char="•"/>
              <a:defRPr/>
            </a:pPr>
            <a:r>
              <a:rPr lang="en-US" dirty="0"/>
              <a:t>  Delete any appropriation sections that have no budgeted or required costs. </a:t>
            </a:r>
            <a:endParaRPr lang="en-US" sz="1100" dirty="0"/>
          </a:p>
          <a:p>
            <a:pPr>
              <a:buFont typeface="Arial" pitchFamily="34" charset="0"/>
              <a:buChar char="•"/>
              <a:defRPr/>
            </a:pPr>
            <a:r>
              <a:rPr lang="en-US" dirty="0"/>
              <a:t>  Programs must use footnotes to state source of "Required" estimate, O&amp;M service life projection &amp; cost categories, and any RDT&amp;E-funded quantities (if any).</a:t>
            </a:r>
            <a:endParaRPr lang="en-US" sz="1100" dirty="0"/>
          </a:p>
          <a:p>
            <a:pPr>
              <a:buFont typeface="Arial" pitchFamily="34" charset="0"/>
              <a:buChar char="•"/>
              <a:defRPr/>
            </a:pPr>
            <a:r>
              <a:rPr lang="en-US" dirty="0"/>
              <a:t>  Program offices are to use the latest version of the funding program template. Regularly check the DAB Calendar as the IPT Program Funding template changes as PPBES events occur.</a:t>
            </a:r>
            <a:endParaRPr lang="en-US" sz="1100" dirty="0"/>
          </a:p>
          <a:p>
            <a:pPr>
              <a:defRPr/>
            </a:pPr>
            <a:r>
              <a:rPr lang="en-US" b="1" dirty="0"/>
              <a:t>Definitions:</a:t>
            </a:r>
            <a:endParaRPr lang="en-US" sz="1100" dirty="0"/>
          </a:p>
          <a:p>
            <a:pPr>
              <a:defRPr/>
            </a:pPr>
            <a:r>
              <a:rPr lang="en-US" i="1" u="sng" dirty="0"/>
              <a:t>Prior</a:t>
            </a:r>
            <a:r>
              <a:rPr lang="en-US" dirty="0"/>
              <a:t>:  President’s Budget (PB) position submitted prior to the Current budget position.  Although the President only submits the FYDP to Congress, the cells for the next fiscal year and “To-Complete” should be populated for the investment appropriations using the values reported in the Selected Acquisition Report or latest DAES associated with that PB (if available).</a:t>
            </a:r>
            <a:endParaRPr lang="en-US" sz="1100" dirty="0"/>
          </a:p>
          <a:p>
            <a:pPr>
              <a:defRPr/>
            </a:pPr>
            <a:r>
              <a:rPr lang="en-US" i="1" u="sng" dirty="0"/>
              <a:t>Current</a:t>
            </a:r>
            <a:r>
              <a:rPr lang="en-US" dirty="0"/>
              <a:t>:  Latest approved Service POM budget position or approved President’s Budget.</a:t>
            </a:r>
            <a:endParaRPr lang="en-US" sz="1100" dirty="0"/>
          </a:p>
          <a:p>
            <a:pPr lvl="1">
              <a:defRPr/>
            </a:pPr>
            <a:r>
              <a:rPr lang="en-US" dirty="0"/>
              <a:t>Use POM Position from August through January; Use PB from February through July.</a:t>
            </a:r>
            <a:endParaRPr lang="en-US" sz="1100" dirty="0"/>
          </a:p>
          <a:p>
            <a:pPr lvl="1">
              <a:defRPr/>
            </a:pPr>
            <a:r>
              <a:rPr lang="en-US" dirty="0"/>
              <a:t>When the DoD Appropriation is enacted, programs should update that cell of all the "Current” PB funding and quantity rows to reflect the actual appropriated amounts. </a:t>
            </a:r>
            <a:endParaRPr lang="en-US" sz="1100" dirty="0"/>
          </a:p>
          <a:p>
            <a:pPr>
              <a:defRPr/>
            </a:pPr>
            <a:r>
              <a:rPr lang="en-US" i="1" u="sng" dirty="0"/>
              <a:t>Required</a:t>
            </a:r>
            <a:r>
              <a:rPr lang="en-US" dirty="0"/>
              <a:t>:  Latest estimate of funds required to successfully execute program, i.e., support the Warfighter and not simply match available budget TOAs.  Typically, this would reflect the Will Cost estimate, Service Cost Position (SCP), or PEO-supported Program Office Estimate (POE) that has not yet been validated by Service Cost Agency or CAPE.  Note: total required quantity is the acquisition objective recognized by the Joint Staff or similar body and would be reflected in the program's Acquisition Program Baseline (APB) or similar document but may not be reflected in the budget due to affordability or funding issues.  </a:t>
            </a:r>
            <a:endParaRPr lang="en-US" sz="1100" dirty="0"/>
          </a:p>
          <a:p>
            <a:pPr>
              <a:defRPr/>
            </a:pPr>
            <a:r>
              <a:rPr lang="en-US" i="1" u="sng" dirty="0"/>
              <a:t>System O&amp;M</a:t>
            </a:r>
            <a:r>
              <a:rPr lang="en-US" dirty="0"/>
              <a:t>:  In this section, list the O&amp;M-funded costs from initial system deployment through end of system operations.  Include all costs of operating, maintaining, and supporting a fielded system. Specifically, this consists of the costs (organic and contractor) of equipment, supplies, software, and services associated with operating, modifying, maintaining, supplying, training, and supporting a system in the DoD inventory.  </a:t>
            </a:r>
            <a:r>
              <a:rPr lang="en-US" i="1" u="sng" dirty="0"/>
              <a:t>Do not include</a:t>
            </a:r>
            <a:r>
              <a:rPr lang="en-US" dirty="0"/>
              <a:t> acquisition-related O&amp;M, and non-O&amp;M O&amp;S costs such as military personnel and investment-funded system improvements. Also, </a:t>
            </a:r>
            <a:r>
              <a:rPr lang="en-US" i="1" u="sng" dirty="0"/>
              <a:t>do not include</a:t>
            </a:r>
            <a:r>
              <a:rPr lang="en-US" dirty="0"/>
              <a:t> disposal costs, which represent a separate phase of the program life cycle.  Please address questions on the O&amp;M requirements to OSD(AT&amp;L)/L&amp;MR...see POC below.</a:t>
            </a:r>
            <a:endParaRPr lang="en-US" sz="1100" dirty="0"/>
          </a:p>
          <a:p>
            <a:pPr>
              <a:defRPr/>
            </a:pPr>
            <a:r>
              <a:rPr lang="en-US" i="1" u="sng" dirty="0"/>
              <a:t>Total Required Acquisition (BY$M)</a:t>
            </a:r>
            <a:r>
              <a:rPr lang="en-US" dirty="0"/>
              <a:t>:  Current Estimate of Total RDT&amp;E, procurement, MILCON and acquisition-related O&amp;M in base-year dollars as reported in the program’s quarterly DAES (if applicable). The percentage displayed is the portion of the Acquisition cost out of the sum of Acquisition and O&amp;S costs.</a:t>
            </a:r>
            <a:endParaRPr lang="en-US" sz="1100" dirty="0"/>
          </a:p>
          <a:p>
            <a:pPr>
              <a:defRPr/>
            </a:pPr>
            <a:r>
              <a:rPr lang="en-US" i="1" u="sng" dirty="0"/>
              <a:t>Total Required O&amp;S (BY$M)</a:t>
            </a:r>
            <a:r>
              <a:rPr lang="en-US" dirty="0"/>
              <a:t>:  Current Estimate of Total Operating and Support costs in base-year dollars as reported in the program’s quarterly DAES (if applicable).  A foot note should identify the projected service life.  The percentage displayed is the portion of the O&amp;S cost out of the sum of Acquisition and O&amp;S costs</a:t>
            </a:r>
            <a:endParaRPr lang="en-US" sz="1100" dirty="0"/>
          </a:p>
          <a:p>
            <a:pPr>
              <a:defRPr/>
            </a:pPr>
            <a:r>
              <a:rPr lang="en-US" i="1" u="sng" dirty="0"/>
              <a:t>Curr Est (APUC)</a:t>
            </a:r>
            <a:r>
              <a:rPr lang="en-US" dirty="0"/>
              <a:t>:  Program Manager’s current estimate of Average Procurement Unit Cost, in base-year dollars (total procurement divided by procurement-funded quantities).  The APUC should match the values reported in the program's quarterly DAES (if applicable).  (The current estimate is the latest PB with fact of life changes).  </a:t>
            </a:r>
            <a:endParaRPr lang="en-US" sz="1100" dirty="0"/>
          </a:p>
          <a:p>
            <a:pPr>
              <a:defRPr/>
            </a:pPr>
            <a:r>
              <a:rPr lang="en-US" i="1" u="sng" dirty="0"/>
              <a:t>Curr Est (PAUC)</a:t>
            </a:r>
            <a:r>
              <a:rPr lang="en-US" dirty="0"/>
              <a:t>:  Program Manager’s current estimate of Program Acquisition Unit Cost, in base-year dollars (total RDT&amp;E, procurement, MILCON and acquisition-related O&amp;M divided by total quantity).  The PAUC should match the values reported in the program's quarterly DAES (if applicable).  </a:t>
            </a:r>
            <a:endParaRPr lang="en-US" sz="1100" dirty="0"/>
          </a:p>
          <a:p>
            <a:pPr>
              <a:defRPr/>
            </a:pPr>
            <a:endParaRPr lang="en-US" b="1" dirty="0"/>
          </a:p>
          <a:p>
            <a:pPr>
              <a:defRPr/>
            </a:pPr>
            <a:r>
              <a:rPr lang="en-US" b="1" dirty="0"/>
              <a:t>Points of Contact:</a:t>
            </a:r>
            <a:endParaRPr lang="en-US" dirty="0"/>
          </a:p>
          <a:p>
            <a:pPr>
              <a:defRPr/>
            </a:pPr>
            <a:endParaRPr lang="en-US" i="1" dirty="0"/>
          </a:p>
          <a:p>
            <a:pPr>
              <a:defRPr/>
            </a:pPr>
            <a:r>
              <a:rPr lang="en-US" i="1" dirty="0"/>
              <a:t>Army Programs</a:t>
            </a:r>
            <a:r>
              <a:rPr lang="en-US" dirty="0"/>
              <a:t>:</a:t>
            </a:r>
            <a:br>
              <a:rPr lang="en-US" dirty="0"/>
            </a:br>
            <a:r>
              <a:rPr lang="en-US" dirty="0"/>
              <a:t>Mr. Vance Hinch, OSD(AT&amp;L)/ARA</a:t>
            </a:r>
            <a:br>
              <a:rPr lang="en-US" dirty="0"/>
            </a:br>
            <a:r>
              <a:rPr lang="en-US" u="sng" dirty="0">
                <a:hlinkClick r:id="rId3"/>
              </a:rPr>
              <a:t>vance.l.hinch.ctr@mail.mil</a:t>
            </a:r>
            <a:br>
              <a:rPr lang="en-US" i="1" dirty="0"/>
            </a:br>
            <a:r>
              <a:rPr lang="en-US" dirty="0"/>
              <a:t>703-697-5384</a:t>
            </a:r>
            <a:br>
              <a:rPr lang="en-US" dirty="0"/>
            </a:br>
            <a:endParaRPr lang="en-US" i="1" dirty="0"/>
          </a:p>
          <a:p>
            <a:pPr>
              <a:defRPr/>
            </a:pPr>
            <a:r>
              <a:rPr lang="en-US" i="1" dirty="0"/>
              <a:t>Navy Programs</a:t>
            </a:r>
            <a:r>
              <a:rPr lang="en-US" dirty="0"/>
              <a:t>:</a:t>
            </a:r>
            <a:br>
              <a:rPr lang="en-US" dirty="0"/>
            </a:br>
            <a:r>
              <a:rPr lang="en-US" dirty="0"/>
              <a:t>CDR Dave Zielinski, OSD(AT&amp;L)/ARA</a:t>
            </a:r>
            <a:br>
              <a:rPr lang="en-US" dirty="0"/>
            </a:br>
            <a:r>
              <a:rPr lang="en-US" dirty="0"/>
              <a:t>E-mail: </a:t>
            </a:r>
            <a:r>
              <a:rPr lang="en-US" u="sng" dirty="0">
                <a:hlinkClick r:id="rId4"/>
              </a:rPr>
              <a:t>david.m.zielinski.mil@mail.mil</a:t>
            </a:r>
            <a:endParaRPr lang="en-US" dirty="0"/>
          </a:p>
          <a:p>
            <a:pPr>
              <a:defRPr/>
            </a:pPr>
            <a:r>
              <a:rPr lang="en-US" dirty="0"/>
              <a:t>Phone: 703-697-8020</a:t>
            </a:r>
          </a:p>
          <a:p>
            <a:pPr>
              <a:defRPr/>
            </a:pPr>
            <a:endParaRPr lang="en-US" i="1" dirty="0"/>
          </a:p>
          <a:p>
            <a:pPr>
              <a:defRPr/>
            </a:pPr>
            <a:r>
              <a:rPr lang="en-US" i="1" dirty="0"/>
              <a:t>Air Force Programs</a:t>
            </a:r>
            <a:r>
              <a:rPr lang="en-US" dirty="0"/>
              <a:t>:</a:t>
            </a:r>
            <a:br>
              <a:rPr lang="en-US" dirty="0"/>
            </a:br>
            <a:r>
              <a:rPr lang="en-US" dirty="0"/>
              <a:t>Lt Col Thomas Shrum, OSD(AT&amp;L)/ARA</a:t>
            </a:r>
            <a:br>
              <a:rPr lang="en-US" dirty="0"/>
            </a:br>
            <a:r>
              <a:rPr lang="en-US" dirty="0"/>
              <a:t>E-mail: </a:t>
            </a:r>
            <a:r>
              <a:rPr lang="en-US" u="sng" dirty="0">
                <a:hlinkClick r:id="rId4"/>
              </a:rPr>
              <a:t>thomas.c.shrum.mil@mail.mil</a:t>
            </a:r>
            <a:br>
              <a:rPr lang="en-US" dirty="0"/>
            </a:br>
            <a:r>
              <a:rPr lang="en-US" dirty="0"/>
              <a:t>Phone: 703-614-2805</a:t>
            </a:r>
          </a:p>
          <a:p>
            <a:pPr>
              <a:defRPr/>
            </a:pPr>
            <a:endParaRPr lang="en-US" i="1" dirty="0"/>
          </a:p>
          <a:p>
            <a:pPr>
              <a:defRPr/>
            </a:pPr>
            <a:r>
              <a:rPr lang="en-US" i="1" dirty="0"/>
              <a:t>O&amp;M Section:</a:t>
            </a:r>
            <a:br>
              <a:rPr lang="en-US" i="1" dirty="0"/>
            </a:br>
            <a:r>
              <a:rPr lang="en-US" dirty="0"/>
              <a:t>Jim Kelly, OSD(AT&amp;L)/LM&amp;R</a:t>
            </a:r>
            <a:br>
              <a:rPr lang="en-US" dirty="0"/>
            </a:br>
            <a:r>
              <a:rPr lang="en-US" dirty="0"/>
              <a:t>E-mail: </a:t>
            </a:r>
            <a:r>
              <a:rPr lang="en-US" u="sng" dirty="0">
                <a:hlinkClick r:id="rId5"/>
              </a:rPr>
              <a:t>james.l.kelly.civ@mail.mil</a:t>
            </a:r>
            <a:br>
              <a:rPr lang="en-US" dirty="0"/>
            </a:br>
            <a:r>
              <a:rPr lang="en-US" dirty="0"/>
              <a:t>Phone: 703-693-5716</a:t>
            </a:r>
          </a:p>
        </p:txBody>
      </p:sp>
      <p:sp>
        <p:nvSpPr>
          <p:cNvPr id="4" name="Slide Number Placeholder 3"/>
          <p:cNvSpPr>
            <a:spLocks noGrp="1"/>
          </p:cNvSpPr>
          <p:nvPr>
            <p:ph type="sldNum" sz="quarter" idx="5"/>
          </p:nvPr>
        </p:nvSpPr>
        <p:spPr/>
        <p:txBody>
          <a:bodyPr/>
          <a:lstStyle/>
          <a:p>
            <a:pPr>
              <a:defRPr/>
            </a:pPr>
            <a:fld id="{BB0C9F91-FE20-434B-9D9F-1009E13D5DEA}" type="slidenum">
              <a:rPr lang="en-US">
                <a:solidFill>
                  <a:prstClr val="black"/>
                </a:solidFill>
              </a:rPr>
              <a:pPr>
                <a:defRPr/>
              </a:pPr>
              <a:t>16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 name="Slide Number Placeholder 4"/>
          <p:cNvSpPr>
            <a:spLocks noGrp="1"/>
          </p:cNvSpPr>
          <p:nvPr>
            <p:ph type="sldNum" sz="quarter" idx="5"/>
          </p:nvPr>
        </p:nvSpPr>
        <p:spPr/>
        <p:txBody>
          <a:bodyPr/>
          <a:lstStyle/>
          <a:p>
            <a:pPr>
              <a:defRPr/>
            </a:pPr>
            <a:fld id="{59A90EC3-E6F8-405A-BC1F-8FF579C434D8}" type="slidenum">
              <a:rPr lang="en-US" smtClean="0"/>
              <a:pPr>
                <a:defRPr/>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 name="Slide Number Placeholder 4"/>
          <p:cNvSpPr>
            <a:spLocks noGrp="1"/>
          </p:cNvSpPr>
          <p:nvPr>
            <p:ph type="sldNum" sz="quarter" idx="5"/>
          </p:nvPr>
        </p:nvSpPr>
        <p:spPr/>
        <p:txBody>
          <a:bodyPr/>
          <a:lstStyle/>
          <a:p>
            <a:pPr>
              <a:defRPr/>
            </a:pPr>
            <a:fld id="{59A90EC3-E6F8-405A-BC1F-8FF579C434D8}" type="slidenum">
              <a:rPr lang="en-US" smtClean="0"/>
              <a:pPr>
                <a:defRPr/>
              </a:pPr>
              <a:t>23</a:t>
            </a:fld>
            <a:endParaRPr lang="en-US"/>
          </a:p>
        </p:txBody>
      </p:sp>
    </p:spTree>
    <p:extLst>
      <p:ext uri="{BB962C8B-B14F-4D97-AF65-F5344CB8AC3E}">
        <p14:creationId xmlns:p14="http://schemas.microsoft.com/office/powerpoint/2010/main" val="153578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heet">
    <p:spTree>
      <p:nvGrpSpPr>
        <p:cNvPr id="1" name=""/>
        <p:cNvGrpSpPr/>
        <p:nvPr/>
      </p:nvGrpSpPr>
      <p:grpSpPr>
        <a:xfrm>
          <a:off x="0" y="0"/>
          <a:ext cx="0" cy="0"/>
          <a:chOff x="0" y="0"/>
          <a:chExt cx="0" cy="0"/>
        </a:xfrm>
      </p:grpSpPr>
      <p:sp>
        <p:nvSpPr>
          <p:cNvPr id="4" name="object 5"/>
          <p:cNvSpPr txBox="1"/>
          <p:nvPr userDrawn="1"/>
        </p:nvSpPr>
        <p:spPr>
          <a:xfrm>
            <a:off x="7328916" y="2583107"/>
            <a:ext cx="2451976" cy="524115"/>
          </a:xfrm>
          <a:prstGeom prst="rect">
            <a:avLst/>
          </a:prstGeom>
        </p:spPr>
        <p:txBody>
          <a:bodyPr vert="horz" wrap="square" lIns="0" tIns="10665" rIns="0" bIns="0" rtlCol="0">
            <a:spAutoFit/>
          </a:bodyPr>
          <a:lstStyle/>
          <a:p>
            <a:pPr marL="11226" marR="4491" lvl="0" indent="262680" algn="l" defTabSz="808245" rtl="0" eaLnBrk="1" fontAlgn="auto" latinLnBrk="0" hangingPunct="1">
              <a:lnSpc>
                <a:spcPct val="138500"/>
              </a:lnSpc>
              <a:spcBef>
                <a:spcPts val="84"/>
              </a:spcBef>
              <a:spcAft>
                <a:spcPts val="0"/>
              </a:spcAft>
              <a:buClrTx/>
              <a:buSzTx/>
              <a:buFontTx/>
              <a:buNone/>
              <a:tabLst/>
              <a:defRPr/>
            </a:pP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THIS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IS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 </a:t>
            </a:r>
            <a:r>
              <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COVER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SHEET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FOR </a:t>
            </a:r>
            <a:r>
              <a:rPr kumimoji="0" sz="1200" b="0" i="0" u="none" strike="noStrike" kern="1200" cap="none" spc="26"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CLASSIFIED</a:t>
            </a:r>
            <a:r>
              <a:rPr kumimoji="0" sz="1200" b="0" i="0" u="none" strike="noStrike" kern="1200" cap="none" spc="-48"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INFORMATION</a:t>
            </a: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5" name="object 6"/>
          <p:cNvSpPr txBox="1"/>
          <p:nvPr userDrawn="1"/>
        </p:nvSpPr>
        <p:spPr>
          <a:xfrm>
            <a:off x="6645380" y="4821262"/>
            <a:ext cx="3819049" cy="2523487"/>
          </a:xfrm>
          <a:prstGeom prst="rect">
            <a:avLst/>
          </a:prstGeom>
        </p:spPr>
        <p:txBody>
          <a:bodyPr vert="horz" wrap="square" lIns="0" tIns="11787" rIns="0" bIns="0" rtlCol="0">
            <a:spAutoFit/>
          </a:bodyPr>
          <a:lstStyle/>
          <a:p>
            <a:pPr marL="11226" marR="4491" lvl="0" indent="0" algn="ctr" defTabSz="808245" rtl="0" eaLnBrk="1" fontAlgn="auto" latinLnBrk="0" hangingPunct="1">
              <a:lnSpc>
                <a:spcPct val="106000"/>
              </a:lnSpc>
              <a:spcBef>
                <a:spcPts val="93"/>
              </a:spcBef>
              <a:spcAft>
                <a:spcPts val="0"/>
              </a:spcAft>
              <a:buClrTx/>
              <a:buSzTx/>
              <a:buFontTx/>
              <a:buNone/>
              <a:tabLst/>
              <a:defRPr/>
            </a:pP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ALL INDIVIDUALS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HANDLING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THIS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INFORMATION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ARE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REQUIRED</a:t>
            </a:r>
            <a:r>
              <a:rPr kumimoji="0" lang="en-US" sz="1200" b="0" i="0" u="none" strike="noStrike" kern="1200" cap="none" spc="14" normalizeH="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TO</a:t>
            </a:r>
            <a:r>
              <a:rPr kumimoji="0" lang="en-US" sz="1200" b="0" i="0" u="none" strike="noStrike" kern="1200" cap="none" spc="-5" normalizeH="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PROTECT IT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FROM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UNAUTHORIZED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DISCLOSURE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THE</a:t>
            </a:r>
            <a:r>
              <a:rPr kumimoji="0" lang="en-US" sz="1200" b="0" i="0" u="none" strike="noStrike" kern="1200" cap="none" spc="14" normalizeH="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INTEREST OF THE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NATIONAL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SECURITY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OF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THE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UNITED</a:t>
            </a:r>
            <a:r>
              <a:rPr kumimoji="0" sz="1200" b="0" i="0" u="none" strike="noStrike" kern="1200" cap="none" spc="71"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STATES.</a:t>
            </a: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808245"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a:p>
            <a:pPr marL="43219" marR="28064" lvl="0" indent="0" algn="ctr" defTabSz="808245" rtl="0" eaLnBrk="1" fontAlgn="auto" latinLnBrk="0" hangingPunct="1">
              <a:lnSpc>
                <a:spcPct val="105900"/>
              </a:lnSpc>
              <a:spcBef>
                <a:spcPts val="0"/>
              </a:spcBef>
              <a:spcAft>
                <a:spcPts val="0"/>
              </a:spcAft>
              <a:buClrTx/>
              <a:buSzTx/>
              <a:buFontTx/>
              <a:buNone/>
              <a:tabLst/>
              <a:defRPr/>
            </a:pP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HANDLING,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STORAGE, REPRODUCTION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AND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DISPOSITION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OF</a:t>
            </a:r>
            <a:r>
              <a:rPr kumimoji="0" sz="1200" b="0" i="0" u="none" strike="noStrike" kern="1200" cap="none" spc="-106"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THE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ATTACHED </a:t>
            </a:r>
            <a:r>
              <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DOCUMENT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MUST </a:t>
            </a:r>
            <a:r>
              <a:rPr kumimoji="0" sz="1200" b="0" i="0" u="none" strike="noStrike" kern="1200" cap="none" spc="22"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BE </a:t>
            </a:r>
            <a:r>
              <a:rPr kumimoji="0" sz="1200" b="0" i="0" u="none" strike="noStrike" kern="1200" cap="none" spc="-31"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ACCORDANCE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WITH </a:t>
            </a:r>
            <a:r>
              <a:rPr kumimoji="0" sz="1200" b="0" i="0" u="none" strike="noStrike" kern="1200" cap="none" spc="22"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APPLICABLE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EXECUTIVE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ORDER(S), </a:t>
            </a:r>
            <a:r>
              <a:rPr kumimoji="0" sz="1200" b="0" i="0" u="none" strike="noStrike" kern="1200" cap="none" spc="-22"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STATUTE(S)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AND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AGENCY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IMPLEMENTING</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REGULATIONS.</a:t>
            </a: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808245" rtl="0" eaLnBrk="1" fontAlgn="auto" latinLnBrk="0" hangingPunct="1">
              <a:lnSpc>
                <a:spcPct val="100000"/>
              </a:lnSpc>
              <a:spcBef>
                <a:spcPts val="36"/>
              </a:spcBef>
              <a:spcAft>
                <a:spcPts val="0"/>
              </a:spcAft>
              <a:buClrTx/>
              <a:buSzTx/>
              <a:buFontTx/>
              <a:buNone/>
              <a:tabLst/>
              <a:defRPr/>
            </a:pP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a:p>
            <a:pPr marL="6735" marR="0" lvl="0" indent="0" algn="ctr" defTabSz="808245" rtl="0" eaLnBrk="1" fontAlgn="auto" latinLnBrk="0" hangingPunct="1">
              <a:lnSpc>
                <a:spcPct val="100000"/>
              </a:lnSpc>
              <a:spcBef>
                <a:spcPts val="0"/>
              </a:spcBef>
              <a:spcAft>
                <a:spcPts val="0"/>
              </a:spcAft>
              <a:buClrTx/>
              <a:buSzTx/>
              <a:buFontTx/>
              <a:buNone/>
              <a:tabLst/>
              <a:defRPr/>
            </a:pP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(This </a:t>
            </a:r>
            <a:r>
              <a:rPr kumimoji="0" sz="1200" b="0" i="0" u="none" strike="noStrike" kern="1200" cap="none" spc="31"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cover </a:t>
            </a:r>
            <a:r>
              <a:rPr kumimoji="0" sz="1200" b="0" i="0" u="none" strike="noStrike" kern="1200" cap="none" spc="22"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sheet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is</a:t>
            </a:r>
            <a:r>
              <a:rPr kumimoji="0" sz="1200" b="0" i="0" u="none" strike="noStrike" kern="1200" cap="none" spc="4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26"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U</a:t>
            </a:r>
            <a:r>
              <a:rPr kumimoji="0" sz="1200" b="0" i="0" u="none" strike="noStrike" kern="1200" cap="none" spc="26"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nclassified.)</a:t>
            </a: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6" name="object 7"/>
          <p:cNvSpPr txBox="1"/>
          <p:nvPr userDrawn="1"/>
        </p:nvSpPr>
        <p:spPr>
          <a:xfrm>
            <a:off x="5576459" y="8180296"/>
            <a:ext cx="1179661" cy="341188"/>
          </a:xfrm>
          <a:prstGeom prst="rect">
            <a:avLst/>
          </a:prstGeom>
        </p:spPr>
        <p:txBody>
          <a:bodyPr vert="horz" wrap="square" lIns="0" tIns="38168" rIns="0" bIns="0" rtlCol="0">
            <a:spAutoFit/>
          </a:bodyPr>
          <a:lstStyle/>
          <a:p>
            <a:pPr marL="11226" marR="0" lvl="0" indent="0" algn="l" defTabSz="808245" rtl="0" eaLnBrk="1" fontAlgn="auto" latinLnBrk="0" hangingPunct="1">
              <a:lnSpc>
                <a:spcPct val="100000"/>
              </a:lnSpc>
              <a:spcBef>
                <a:spcPts val="301"/>
              </a:spcBef>
              <a:spcAft>
                <a:spcPts val="0"/>
              </a:spcAft>
              <a:buClrTx/>
              <a:buSzTx/>
              <a:buFontTx/>
              <a:buNone/>
              <a:tabLst/>
              <a:defRPr/>
            </a:pPr>
            <a:r>
              <a:rPr kumimoji="0" sz="900" b="0" i="0" u="none" strike="noStrike" kern="1200" cap="none" spc="17" normalizeH="0" baseline="0" noProof="0" dirty="0">
                <a:ln>
                  <a:noFill/>
                </a:ln>
                <a:solidFill>
                  <a:srgbClr val="FF0000"/>
                </a:solidFill>
                <a:effectLst/>
                <a:uLnTx/>
                <a:uFillTx/>
                <a:latin typeface="Calibri"/>
                <a:ea typeface="+mn-ea"/>
                <a:cs typeface="Calibri"/>
              </a:rPr>
              <a:t>704-101</a:t>
            </a:r>
            <a:endParaRPr kumimoji="0" sz="900" b="0" i="0" u="none" strike="noStrike" kern="1200" cap="none" spc="0" normalizeH="0" baseline="0" noProof="0" dirty="0">
              <a:ln>
                <a:noFill/>
              </a:ln>
              <a:solidFill>
                <a:prstClr val="black"/>
              </a:solidFill>
              <a:effectLst/>
              <a:uLnTx/>
              <a:uFillTx/>
              <a:latin typeface="Calibri"/>
              <a:ea typeface="+mn-ea"/>
              <a:cs typeface="Calibri"/>
            </a:endParaRPr>
          </a:p>
          <a:p>
            <a:pPr marL="11226" marR="0" lvl="0" indent="0" algn="l" defTabSz="808245" rtl="0" eaLnBrk="1" fontAlgn="auto" latinLnBrk="0" hangingPunct="1">
              <a:lnSpc>
                <a:spcPct val="100000"/>
              </a:lnSpc>
              <a:spcBef>
                <a:spcPts val="212"/>
              </a:spcBef>
              <a:spcAft>
                <a:spcPts val="0"/>
              </a:spcAft>
              <a:buClrTx/>
              <a:buSzTx/>
              <a:buFontTx/>
              <a:buNone/>
              <a:tabLst/>
              <a:defRPr/>
            </a:pPr>
            <a:r>
              <a:rPr kumimoji="0" sz="900" b="0" i="0" u="none" strike="noStrike" kern="1200" cap="none" spc="9" normalizeH="0" baseline="0" noProof="0" dirty="0">
                <a:ln>
                  <a:noFill/>
                </a:ln>
                <a:solidFill>
                  <a:srgbClr val="FF0000"/>
                </a:solidFill>
                <a:effectLst/>
                <a:uLnTx/>
                <a:uFillTx/>
                <a:latin typeface="Calibri"/>
                <a:ea typeface="+mn-ea"/>
                <a:cs typeface="Calibri"/>
              </a:rPr>
              <a:t>NSN</a:t>
            </a:r>
            <a:r>
              <a:rPr kumimoji="0" sz="900" b="0" i="0" u="none" strike="noStrike" kern="1200" cap="none" spc="-67" normalizeH="0" baseline="0" noProof="0" dirty="0">
                <a:ln>
                  <a:noFill/>
                </a:ln>
                <a:solidFill>
                  <a:srgbClr val="FF0000"/>
                </a:solidFill>
                <a:effectLst/>
                <a:uLnTx/>
                <a:uFillTx/>
                <a:latin typeface="Calibri"/>
                <a:ea typeface="+mn-ea"/>
                <a:cs typeface="Calibri"/>
              </a:rPr>
              <a:t> </a:t>
            </a:r>
            <a:r>
              <a:rPr kumimoji="0" sz="900" b="0" i="0" u="none" strike="noStrike" kern="1200" cap="none" spc="14" normalizeH="0" baseline="0" noProof="0" dirty="0">
                <a:ln>
                  <a:noFill/>
                </a:ln>
                <a:solidFill>
                  <a:srgbClr val="FF0000"/>
                </a:solidFill>
                <a:effectLst/>
                <a:uLnTx/>
                <a:uFillTx/>
                <a:latin typeface="Calibri"/>
                <a:ea typeface="+mn-ea"/>
                <a:cs typeface="Calibri"/>
              </a:rPr>
              <a:t>7540-01-213-7902</a:t>
            </a:r>
            <a:endParaRPr kumimoji="0"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8"/>
          <p:cNvSpPr txBox="1"/>
          <p:nvPr userDrawn="1"/>
        </p:nvSpPr>
        <p:spPr>
          <a:xfrm>
            <a:off x="9450514" y="8202409"/>
            <a:ext cx="1217489" cy="315681"/>
          </a:xfrm>
          <a:prstGeom prst="rect">
            <a:avLst/>
          </a:prstGeom>
        </p:spPr>
        <p:txBody>
          <a:bodyPr vert="horz" wrap="square" lIns="0" tIns="9542" rIns="0" bIns="0" rtlCol="0">
            <a:spAutoFit/>
          </a:bodyPr>
          <a:lstStyle/>
          <a:p>
            <a:pPr marL="11226" marR="4491" lvl="0" indent="0" algn="l" defTabSz="808245" rtl="0" eaLnBrk="1" fontAlgn="auto" latinLnBrk="0" hangingPunct="1">
              <a:lnSpc>
                <a:spcPct val="101600"/>
              </a:lnSpc>
              <a:spcBef>
                <a:spcPts val="75"/>
              </a:spcBef>
              <a:spcAft>
                <a:spcPts val="0"/>
              </a:spcAft>
              <a:buClrTx/>
              <a:buSzTx/>
              <a:buFontTx/>
              <a:buNone/>
              <a:tabLst/>
              <a:defRPr/>
            </a:pPr>
            <a:r>
              <a:rPr kumimoji="0" sz="900" b="0" i="0" u="none" strike="noStrike" kern="1200" cap="none" spc="9" normalizeH="0" baseline="0" noProof="0" dirty="0">
                <a:ln>
                  <a:noFill/>
                </a:ln>
                <a:solidFill>
                  <a:srgbClr val="FF0000"/>
                </a:solidFill>
                <a:effectLst/>
                <a:uLnTx/>
                <a:uFillTx/>
                <a:latin typeface="Calibri"/>
                <a:ea typeface="+mn-ea"/>
                <a:cs typeface="Calibri"/>
              </a:rPr>
              <a:t>Prescribed </a:t>
            </a:r>
            <a:r>
              <a:rPr kumimoji="0" sz="1050" b="0" i="0" u="none" strike="noStrike" kern="1200" cap="none" spc="-48" normalizeH="0" baseline="0" noProof="0" dirty="0">
                <a:ln>
                  <a:noFill/>
                </a:ln>
                <a:solidFill>
                  <a:srgbClr val="FF0000"/>
                </a:solidFill>
                <a:effectLst/>
                <a:uLnTx/>
                <a:uFillTx/>
                <a:latin typeface="Calibri"/>
                <a:ea typeface="+mn-ea"/>
                <a:cs typeface="Calibri"/>
              </a:rPr>
              <a:t>By </a:t>
            </a:r>
            <a:r>
              <a:rPr kumimoji="0" sz="900" b="0" i="0" u="none" strike="noStrike" kern="1200" cap="none" spc="9" normalizeH="0" baseline="0" noProof="0" dirty="0">
                <a:ln>
                  <a:noFill/>
                </a:ln>
                <a:solidFill>
                  <a:srgbClr val="FF0000"/>
                </a:solidFill>
                <a:effectLst/>
                <a:uLnTx/>
                <a:uFillTx/>
                <a:latin typeface="Calibri"/>
                <a:ea typeface="+mn-ea"/>
                <a:cs typeface="Calibri"/>
              </a:rPr>
              <a:t>GSA/ISOO </a:t>
            </a:r>
            <a:r>
              <a:rPr kumimoji="0" sz="900" b="0" i="0" u="none" strike="noStrike" kern="1200" cap="none" spc="17" normalizeH="0" baseline="0" noProof="0" dirty="0">
                <a:ln>
                  <a:noFill/>
                </a:ln>
                <a:solidFill>
                  <a:srgbClr val="FF0000"/>
                </a:solidFill>
                <a:effectLst/>
                <a:uLnTx/>
                <a:uFillTx/>
                <a:latin typeface="Calibri"/>
                <a:ea typeface="+mn-ea"/>
                <a:cs typeface="Calibri"/>
              </a:rPr>
              <a:t>32  </a:t>
            </a:r>
            <a:r>
              <a:rPr kumimoji="0" sz="900" b="0" i="0" u="none" strike="noStrike" kern="1200" cap="none" spc="9" normalizeH="0" baseline="0" noProof="0" dirty="0">
                <a:ln>
                  <a:noFill/>
                </a:ln>
                <a:solidFill>
                  <a:srgbClr val="FF0000"/>
                </a:solidFill>
                <a:effectLst/>
                <a:uLnTx/>
                <a:uFillTx/>
                <a:latin typeface="Calibri"/>
                <a:ea typeface="+mn-ea"/>
                <a:cs typeface="Calibri"/>
              </a:rPr>
              <a:t>CFR</a:t>
            </a:r>
            <a:r>
              <a:rPr kumimoji="0" sz="900" b="0" i="0" u="none" strike="noStrike" kern="1200" cap="none" spc="36" normalizeH="0" baseline="0" noProof="0" dirty="0">
                <a:ln>
                  <a:noFill/>
                </a:ln>
                <a:solidFill>
                  <a:srgbClr val="FF0000"/>
                </a:solidFill>
                <a:effectLst/>
                <a:uLnTx/>
                <a:uFillTx/>
                <a:latin typeface="Calibri"/>
                <a:ea typeface="+mn-ea"/>
                <a:cs typeface="Calibri"/>
              </a:rPr>
              <a:t> </a:t>
            </a:r>
            <a:r>
              <a:rPr kumimoji="0" sz="900" b="0" i="0" u="none" strike="noStrike" kern="1200" cap="none" spc="5" normalizeH="0" baseline="0" noProof="0" dirty="0">
                <a:ln>
                  <a:noFill/>
                </a:ln>
                <a:solidFill>
                  <a:srgbClr val="FF0000"/>
                </a:solidFill>
                <a:effectLst/>
                <a:uLnTx/>
                <a:uFillTx/>
                <a:latin typeface="Calibri"/>
                <a:ea typeface="+mn-ea"/>
                <a:cs typeface="Calibri"/>
              </a:rPr>
              <a:t>2003</a:t>
            </a:r>
            <a:endParaRPr kumimoji="0"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9"/>
          <p:cNvSpPr/>
          <p:nvPr userDrawn="1"/>
        </p:nvSpPr>
        <p:spPr>
          <a:xfrm>
            <a:off x="304800" y="40944"/>
            <a:ext cx="16541218" cy="9525000"/>
          </a:xfrm>
          <a:custGeom>
            <a:avLst/>
            <a:gdLst/>
            <a:ahLst/>
            <a:cxnLst/>
            <a:rect l="l" t="t" r="r" b="b"/>
            <a:pathLst>
              <a:path w="14478000" h="9067800">
                <a:moveTo>
                  <a:pt x="0" y="9067800"/>
                </a:moveTo>
                <a:lnTo>
                  <a:pt x="14478000" y="9067800"/>
                </a:lnTo>
                <a:lnTo>
                  <a:pt x="14478000" y="0"/>
                </a:lnTo>
                <a:lnTo>
                  <a:pt x="0" y="0"/>
                </a:lnTo>
                <a:lnTo>
                  <a:pt x="0" y="9067800"/>
                </a:lnTo>
                <a:close/>
              </a:path>
            </a:pathLst>
          </a:custGeom>
          <a:ln w="635508">
            <a:solidFill>
              <a:srgbClr val="00B050"/>
            </a:solidFill>
          </a:ln>
        </p:spPr>
        <p:txBody>
          <a:bodyPr wrap="square" lIns="0" tIns="0" rIns="0" bIns="0" rtlCol="0"/>
          <a:lstStyle/>
          <a:p>
            <a:pPr marL="0" marR="0" lvl="0" indent="0" algn="l" defTabSz="808245" rtl="0" eaLnBrk="1" fontAlgn="auto" latinLnBrk="0" hangingPunct="1">
              <a:lnSpc>
                <a:spcPct val="100000"/>
              </a:lnSpc>
              <a:spcBef>
                <a:spcPts val="0"/>
              </a:spcBef>
              <a:spcAft>
                <a:spcPts val="0"/>
              </a:spcAft>
              <a:buClrTx/>
              <a:buSzTx/>
              <a:buFontTx/>
              <a:buNone/>
              <a:tabLst/>
              <a:defRPr/>
            </a:pPr>
            <a:endParaRPr kumimoji="0" sz="1591" b="0" i="0" u="none" strike="noStrike" kern="1200" cap="none" spc="0" normalizeH="0" baseline="0" noProof="0" dirty="0">
              <a:ln>
                <a:noFill/>
              </a:ln>
              <a:solidFill>
                <a:srgbClr val="00B050"/>
              </a:solidFill>
              <a:effectLst/>
              <a:uLnTx/>
              <a:uFillTx/>
              <a:latin typeface="Calibri"/>
              <a:ea typeface="+mn-ea"/>
              <a:cs typeface="+mn-cs"/>
            </a:endParaRPr>
          </a:p>
        </p:txBody>
      </p:sp>
      <p:sp>
        <p:nvSpPr>
          <p:cNvPr id="11" name="Rectangle 10"/>
          <p:cNvSpPr/>
          <p:nvPr userDrawn="1"/>
        </p:nvSpPr>
        <p:spPr>
          <a:xfrm>
            <a:off x="2052152" y="7758622"/>
            <a:ext cx="2558485" cy="831507"/>
          </a:xfrm>
          <a:prstGeom prst="rect">
            <a:avLst/>
          </a:prstGeom>
          <a:solidFill>
            <a:srgbClr val="FFFF00"/>
          </a:solidFill>
        </p:spPr>
        <p:txBody>
          <a:bodyPr vert="horz" wrap="square" lIns="0" tIns="10665" rIns="0" bIns="0" rtlCol="0">
            <a:spAutoFit/>
          </a:bodyPr>
          <a:lstStyle/>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Controlled by:  OUSD(A&amp;S)</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Controlled by:  DASD(SSIPM)</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CUI Category:  Procurement</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Distribution Category: FEDCON</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POC: Todd Sriver / 703-614-2298</a:t>
            </a:r>
          </a:p>
        </p:txBody>
      </p:sp>
      <p:sp>
        <p:nvSpPr>
          <p:cNvPr id="14" name="object 13"/>
          <p:cNvSpPr txBox="1"/>
          <p:nvPr userDrawn="1"/>
        </p:nvSpPr>
        <p:spPr>
          <a:xfrm>
            <a:off x="2052152" y="7092879"/>
            <a:ext cx="2770551" cy="639146"/>
          </a:xfrm>
          <a:prstGeom prst="rect">
            <a:avLst/>
          </a:prstGeom>
          <a:solidFill>
            <a:srgbClr val="FFFF00"/>
          </a:solidFill>
        </p:spPr>
        <p:txBody>
          <a:bodyPr vert="horz" wrap="square" lIns="0" tIns="10665" rIns="0" bIns="0" rtlCol="0">
            <a:spAutoFit/>
          </a:bodyPr>
          <a:lstStyle/>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Classified </a:t>
            </a:r>
            <a:r>
              <a:rPr kumimoji="0" sz="1000" b="1" i="0" u="none" strike="noStrike" kern="1200" cap="none" spc="-9" normalizeH="0" baseline="0" noProof="0" dirty="0">
                <a:ln>
                  <a:noFill/>
                </a:ln>
                <a:solidFill>
                  <a:prstClr val="black"/>
                </a:solidFill>
                <a:effectLst/>
                <a:uLnTx/>
                <a:uFillTx/>
                <a:latin typeface="Arial"/>
                <a:ea typeface="+mn-ea"/>
                <a:cs typeface="Arial"/>
              </a:rPr>
              <a:t>By: </a:t>
            </a:r>
            <a:r>
              <a:rPr kumimoji="0" lang="en-US" sz="1000" b="1" i="0" u="none" strike="noStrike" kern="1200" cap="none" spc="-5" normalizeH="0" baseline="0" noProof="0" dirty="0">
                <a:ln>
                  <a:noFill/>
                </a:ln>
                <a:solidFill>
                  <a:srgbClr val="FF0000"/>
                </a:solidFill>
                <a:effectLst/>
                <a:uLnTx/>
                <a:uFillTx/>
                <a:latin typeface="Arial"/>
                <a:ea typeface="+mn-ea"/>
                <a:cs typeface="Arial"/>
              </a:rPr>
              <a:t>XXXXXX</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Derived from: </a:t>
            </a:r>
            <a:r>
              <a:rPr kumimoji="0" sz="1000" b="1" i="0" u="none" strike="noStrike" kern="1200" cap="none" spc="0" normalizeH="0" baseline="0" noProof="0" dirty="0">
                <a:ln>
                  <a:noFill/>
                </a:ln>
                <a:solidFill>
                  <a:prstClr val="black"/>
                </a:solidFill>
                <a:effectLst/>
                <a:uLnTx/>
                <a:uFillTx/>
                <a:latin typeface="Arial"/>
                <a:ea typeface="+mn-ea"/>
                <a:cs typeface="Arial"/>
              </a:rPr>
              <a:t>Multiple</a:t>
            </a:r>
            <a:r>
              <a:rPr kumimoji="0" sz="1000" b="1" i="0" u="none" strike="noStrike" kern="1200" cap="none" spc="-22" normalizeH="0" baseline="0" noProof="0" dirty="0">
                <a:ln>
                  <a:noFill/>
                </a:ln>
                <a:solidFill>
                  <a:prstClr val="black"/>
                </a:solidFill>
                <a:effectLst/>
                <a:uLnTx/>
                <a:uFillTx/>
                <a:latin typeface="Arial"/>
                <a:ea typeface="+mn-ea"/>
                <a:cs typeface="Arial"/>
              </a:rPr>
              <a:t> </a:t>
            </a:r>
            <a:r>
              <a:rPr kumimoji="0" sz="1000" b="1" i="0" u="none" strike="noStrike" kern="1200" cap="none" spc="-5" normalizeH="0" baseline="0" noProof="0" dirty="0">
                <a:ln>
                  <a:noFill/>
                </a:ln>
                <a:solidFill>
                  <a:prstClr val="black"/>
                </a:solidFill>
                <a:effectLst/>
                <a:uLnTx/>
                <a:uFillTx/>
                <a:latin typeface="Arial"/>
                <a:ea typeface="+mn-ea"/>
                <a:cs typeface="Arial"/>
              </a:rPr>
              <a:t>Sources</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1226" marR="0" lvl="0" indent="0" algn="l" defTabSz="808245"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Reason: 1.4(a), (c), and</a:t>
            </a:r>
            <a:r>
              <a:rPr kumimoji="0" sz="1000" b="1" i="0" u="none" strike="noStrike" kern="1200" cap="none" spc="-14" normalizeH="0" baseline="0" noProof="0" dirty="0">
                <a:ln>
                  <a:noFill/>
                </a:ln>
                <a:solidFill>
                  <a:prstClr val="black"/>
                </a:solidFill>
                <a:effectLst/>
                <a:uLnTx/>
                <a:uFillTx/>
                <a:latin typeface="Arial"/>
                <a:ea typeface="+mn-ea"/>
                <a:cs typeface="Arial"/>
              </a:rPr>
              <a:t> </a:t>
            </a:r>
            <a:r>
              <a:rPr kumimoji="0" sz="1000" b="1" i="0" u="none" strike="noStrike" kern="1200" cap="none" spc="-5" normalizeH="0" baseline="0" noProof="0" dirty="0">
                <a:ln>
                  <a:noFill/>
                </a:ln>
                <a:solidFill>
                  <a:prstClr val="black"/>
                </a:solidFill>
                <a:effectLst/>
                <a:uLnTx/>
                <a:uFillTx/>
                <a:latin typeface="Arial"/>
                <a:ea typeface="+mn-ea"/>
                <a:cs typeface="Arial"/>
              </a:rPr>
              <a:t>(e)</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1226" marR="0" lvl="0" indent="0" algn="l" defTabSz="808245"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Declassify on:</a:t>
            </a:r>
            <a:r>
              <a:rPr kumimoji="0" sz="1000" b="1" i="0" u="none" strike="noStrike" kern="1200" cap="none" spc="-14" normalizeH="0" baseline="0" noProof="0" dirty="0">
                <a:ln>
                  <a:noFill/>
                </a:ln>
                <a:solidFill>
                  <a:prstClr val="black"/>
                </a:solidFill>
                <a:effectLst/>
                <a:uLnTx/>
                <a:uFillTx/>
                <a:latin typeface="Arial"/>
                <a:ea typeface="+mn-ea"/>
                <a:cs typeface="Arial"/>
              </a:rPr>
              <a:t> </a:t>
            </a:r>
            <a:r>
              <a:rPr kumimoji="0" sz="1000" b="1" i="0" u="none" strike="noStrike" kern="1200" cap="none" spc="-9" normalizeH="0" baseline="0" noProof="0" dirty="0">
                <a:ln>
                  <a:noFill/>
                </a:ln>
                <a:solidFill>
                  <a:prstClr val="black"/>
                </a:solidFill>
                <a:effectLst/>
                <a:uLnTx/>
                <a:uFillTx/>
                <a:latin typeface="Arial"/>
                <a:ea typeface="+mn-ea"/>
                <a:cs typeface="Arial"/>
              </a:rPr>
              <a:t>204</a:t>
            </a:r>
            <a:r>
              <a:rPr kumimoji="0" lang="en-US" sz="1000" b="1" i="0" u="none" strike="noStrike" kern="1200" cap="none" spc="-9" normalizeH="0" baseline="0" noProof="0" dirty="0">
                <a:ln>
                  <a:noFill/>
                </a:ln>
                <a:solidFill>
                  <a:prstClr val="black"/>
                </a:solidFill>
                <a:effectLst/>
                <a:uLnTx/>
                <a:uFillTx/>
                <a:latin typeface="Arial"/>
                <a:ea typeface="+mn-ea"/>
                <a:cs typeface="Arial"/>
              </a:rPr>
              <a:t>90227</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TextBox 14"/>
          <p:cNvSpPr txBox="1"/>
          <p:nvPr userDrawn="1"/>
        </p:nvSpPr>
        <p:spPr>
          <a:xfrm>
            <a:off x="2052152" y="5065914"/>
            <a:ext cx="3657600" cy="1869743"/>
          </a:xfrm>
          <a:prstGeom prst="rect">
            <a:avLst/>
          </a:prstGeom>
          <a:noFill/>
        </p:spPr>
        <p:txBody>
          <a:bodyPr wrap="square" rtlCol="0">
            <a:spAutoFit/>
          </a:bodyPr>
          <a:lstStyle/>
          <a:p>
            <a:pPr marL="0" marR="0" lvl="0" indent="0" algn="just" defTabSz="139922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CONTENT IS CLASSIFIED AT THE </a:t>
            </a:r>
            <a:r>
              <a:rPr kumimoji="0" lang="en-US" sz="10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Overall classification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LEVEL AND MAY CONTAIN ELEMENTS OF CONTROLLED UNCLASSIFIED INFORMATION (CUI), UNCLASSIFIED, OR INFORMATION CLASSIFIED AT A LOWER LEVEL THAN THE OVERALL CLASSIFICATION DISPLAYED.  THIS CONTENT SHALL NOT BE USED AS A SOURCE OF DERIVATIVE CLASSIFICATION.  IS MUST BE REMOVED FOR BOTH CLASSIFIED NATIONAL SECURITY INFORMATION (CNSI) AND CUI IN ACCORDANCE WITH DODI 5230.09 PRIOR TO PUBLIC RELEASE.</a:t>
            </a:r>
          </a:p>
        </p:txBody>
      </p:sp>
      <p:sp>
        <p:nvSpPr>
          <p:cNvPr id="17" name="Content Placeholder 16"/>
          <p:cNvSpPr>
            <a:spLocks noGrp="1"/>
          </p:cNvSpPr>
          <p:nvPr>
            <p:ph sz="quarter" idx="10" hasCustomPrompt="1"/>
          </p:nvPr>
        </p:nvSpPr>
        <p:spPr>
          <a:xfrm>
            <a:off x="1802060" y="3255264"/>
            <a:ext cx="13505688" cy="1357503"/>
          </a:xfrm>
          <a:prstGeom prst="rect">
            <a:avLst/>
          </a:prstGeom>
          <a:solidFill>
            <a:srgbClr val="FFFF00"/>
          </a:solidFill>
        </p:spPr>
        <p:txBody>
          <a:bodyPr vert="horz" wrap="square" lIns="0" tIns="23574" rIns="0" bIns="0" rtlCol="0" anchor="ctr">
            <a:noAutofit/>
          </a:bodyPr>
          <a:lstStyle>
            <a:lvl1pPr marL="265486" indent="0" algn="ctr">
              <a:buFont typeface="Arial" panose="020B0604020202020204" pitchFamily="34" charset="0"/>
              <a:buNone/>
              <a:defRPr kumimoji="0" lang="en-US" sz="1600" b="1" i="0" u="none" strike="noStrike" cap="none" spc="0" normalizeH="0" baseline="0" smtClean="0">
                <a:ln>
                  <a:noFill/>
                </a:ln>
                <a:solidFill>
                  <a:prstClr val="black"/>
                </a:solidFill>
                <a:effectLst/>
                <a:uLnTx/>
                <a:uFillTx/>
                <a:latin typeface="Arial" panose="020B0604020202020204" pitchFamily="34" charset="0"/>
                <a:cs typeface="Arial" panose="020B0604020202020204" pitchFamily="34" charset="0"/>
              </a:defRPr>
            </a:lvl1pPr>
            <a:lvl2pPr>
              <a:defRPr lang="en-US" sz="2800" smtClean="0">
                <a:cs typeface="+mn-cs"/>
              </a:defRPr>
            </a:lvl2pPr>
            <a:lvl3pPr>
              <a:defRPr lang="en-US" sz="2800" smtClean="0">
                <a:cs typeface="+mn-cs"/>
              </a:defRPr>
            </a:lvl3pPr>
            <a:lvl4pPr>
              <a:defRPr lang="en-US" sz="2800" smtClean="0">
                <a:cs typeface="+mn-cs"/>
              </a:defRPr>
            </a:lvl4pPr>
            <a:lvl5pPr>
              <a:defRPr lang="en-US" sz="2800">
                <a:cs typeface="+mn-cs"/>
              </a:defRPr>
            </a:lvl5pPr>
          </a:lstStyle>
          <a:p>
            <a:pPr marL="551236" marR="256505" lvl="0" indent="-285750" algn="ctr" defTabSz="808245" fontAlgn="auto" latinLnBrk="0">
              <a:lnSpc>
                <a:spcPct val="100000"/>
              </a:lnSpc>
              <a:spcBef>
                <a:spcPts val="186"/>
              </a:spcBef>
              <a:spcAft>
                <a:spcPts val="0"/>
              </a:spcAft>
              <a:buClrTx/>
              <a:buSzTx/>
              <a:tabLst/>
            </a:pPr>
            <a:r>
              <a:rPr lang="en-US" dirty="0"/>
              <a:t>ENTER BRIEFING NAME</a:t>
            </a:r>
          </a:p>
          <a:p>
            <a:pPr marL="551236" marR="256505" lvl="0" indent="-285750" algn="ctr" defTabSz="808245" fontAlgn="auto" latinLnBrk="0">
              <a:lnSpc>
                <a:spcPct val="100000"/>
              </a:lnSpc>
              <a:spcBef>
                <a:spcPts val="186"/>
              </a:spcBef>
              <a:spcAft>
                <a:spcPts val="0"/>
              </a:spcAft>
              <a:buClrTx/>
              <a:buSzTx/>
              <a:tabLst/>
            </a:pPr>
            <a:r>
              <a:rPr lang="en-US" dirty="0"/>
              <a:t>ENTER BRIEFING DATE</a:t>
            </a:r>
          </a:p>
          <a:p>
            <a:pPr marL="265486" marR="256505" lvl="0" indent="562" algn="ctr" defTabSz="808245" fontAlgn="auto" latinLnBrk="0">
              <a:lnSpc>
                <a:spcPct val="100000"/>
              </a:lnSpc>
              <a:spcBef>
                <a:spcPts val="186"/>
              </a:spcBef>
              <a:spcAft>
                <a:spcPts val="0"/>
              </a:spcAft>
              <a:buClrTx/>
              <a:buSzTx/>
              <a:buFontTx/>
              <a:buNone/>
              <a:tabLst/>
            </a:pPr>
            <a:endParaRPr lang="en-US" dirty="0"/>
          </a:p>
          <a:p>
            <a:pPr marL="265486" marR="256505" lvl="0" indent="562" algn="ctr" defTabSz="808245" fontAlgn="auto" latinLnBrk="0">
              <a:lnSpc>
                <a:spcPct val="100000"/>
              </a:lnSpc>
              <a:spcBef>
                <a:spcPts val="186"/>
              </a:spcBef>
              <a:spcAft>
                <a:spcPts val="0"/>
              </a:spcAft>
              <a:buClrTx/>
              <a:buSzTx/>
              <a:buFontTx/>
              <a:buNone/>
              <a:tabLst/>
            </a:pPr>
            <a:r>
              <a:rPr lang="en-US" dirty="0"/>
              <a:t>ENTER PRESENTER NAME</a:t>
            </a:r>
          </a:p>
          <a:p>
            <a:pPr marL="265486" marR="256505" lvl="0" indent="562" algn="ctr" defTabSz="808245" fontAlgn="auto" latinLnBrk="0">
              <a:lnSpc>
                <a:spcPct val="100000"/>
              </a:lnSpc>
              <a:spcBef>
                <a:spcPts val="186"/>
              </a:spcBef>
              <a:spcAft>
                <a:spcPts val="0"/>
              </a:spcAft>
              <a:buClrTx/>
              <a:buSzTx/>
              <a:buFontTx/>
              <a:buNone/>
              <a:tabLst/>
            </a:pPr>
            <a:r>
              <a:rPr lang="en-US" dirty="0"/>
              <a:t>ENTER PRESENTER TITLE</a:t>
            </a:r>
          </a:p>
        </p:txBody>
      </p:sp>
      <p:sp>
        <p:nvSpPr>
          <p:cNvPr id="43" name="Text Placeholder 42"/>
          <p:cNvSpPr>
            <a:spLocks noGrp="1"/>
          </p:cNvSpPr>
          <p:nvPr>
            <p:ph type="body" sz="quarter" idx="11" hasCustomPrompt="1"/>
          </p:nvPr>
        </p:nvSpPr>
        <p:spPr>
          <a:xfrm>
            <a:off x="11066686" y="7732613"/>
            <a:ext cx="3689536" cy="320857"/>
          </a:xfrm>
          <a:prstGeom prst="rect">
            <a:avLst/>
          </a:prstGeom>
          <a:solidFill>
            <a:srgbClr val="FFFF00"/>
          </a:solidFill>
        </p:spPr>
        <p:txBody>
          <a:bodyPr wrap="square" rtlCol="0">
            <a:noAutofit/>
          </a:bodyPr>
          <a:lstStyle>
            <a:lvl1pPr marL="0" indent="0" algn="ctr">
              <a:buNone/>
              <a:defRPr kumimoji="0" lang="en-US" sz="1485" b="1" i="0" u="none" strike="noStrike" cap="none" spc="0" normalizeH="0" baseline="0" dirty="0" smtClean="0">
                <a:ln>
                  <a:noFill/>
                </a:ln>
                <a:solidFill>
                  <a:prstClr val="black"/>
                </a:solidFill>
                <a:effectLst/>
                <a:uLnTx/>
                <a:uFillTx/>
                <a:latin typeface="Arial" panose="020B0604020202020204" pitchFamily="34" charset="0"/>
                <a:cs typeface="Arial" panose="020B0604020202020204" pitchFamily="34" charset="0"/>
              </a:defRPr>
            </a:lvl1pPr>
          </a:lstStyle>
          <a:p>
            <a:pPr marL="360066" marR="0" lvl="0" indent="-360066" defTabSz="1131520" fontAlgn="auto" latinLnBrk="0">
              <a:lnSpc>
                <a:spcPct val="100000"/>
              </a:lnSpc>
              <a:spcBef>
                <a:spcPts val="0"/>
              </a:spcBef>
              <a:spcAft>
                <a:spcPts val="0"/>
              </a:spcAft>
              <a:buClrTx/>
              <a:buSzTx/>
              <a:tabLst/>
            </a:pPr>
            <a:r>
              <a:rPr lang="en-US" dirty="0"/>
              <a:t>ADD FILE NAME</a:t>
            </a:r>
          </a:p>
        </p:txBody>
      </p:sp>
      <p:sp>
        <p:nvSpPr>
          <p:cNvPr id="46" name="Content Placeholder 44"/>
          <p:cNvSpPr>
            <a:spLocks noGrp="1"/>
          </p:cNvSpPr>
          <p:nvPr>
            <p:ph sz="quarter" idx="12" hasCustomPrompt="1"/>
          </p:nvPr>
        </p:nvSpPr>
        <p:spPr>
          <a:xfrm>
            <a:off x="1247099" y="927100"/>
            <a:ext cx="14615611" cy="582709"/>
          </a:xfrm>
          <a:prstGeom prst="rect">
            <a:avLst/>
          </a:prstGeom>
          <a:noFill/>
        </p:spPr>
        <p:txBody>
          <a:bodyPr vert="horz" wrap="square" lIns="0" tIns="11225" rIns="0" bIns="0" rtlCol="0">
            <a:noAutofit/>
          </a:bodyPr>
          <a:lstStyle>
            <a:lvl1pPr marL="11226" indent="0" algn="ctr">
              <a:buNone/>
              <a:defRPr kumimoji="0" lang="en-US" sz="3713" b="1" i="0" u="none" strike="noStrike" cap="all" spc="-150" normalizeH="0" baseline="0" dirty="0" smtClean="0">
                <a:ln>
                  <a:noFill/>
                </a:ln>
                <a:solidFill>
                  <a:prstClr val="black"/>
                </a:solidFill>
                <a:effectLst/>
                <a:uLnTx/>
                <a:uFillTx/>
                <a:latin typeface="Arial" panose="020B0604020202020204" pitchFamily="34" charset="0"/>
                <a:cs typeface="Arial" panose="020B0604020202020204" pitchFamily="34" charset="0"/>
              </a:defRPr>
            </a:lvl1pPr>
            <a:lvl2pPr marL="399558" indent="0">
              <a:buNone/>
              <a:defRPr lang="en-US" sz="2800" dirty="0" smtClean="0">
                <a:cs typeface="+mn-cs"/>
              </a:defRPr>
            </a:lvl2pPr>
            <a:lvl3pPr>
              <a:defRPr lang="en-US" sz="2800" dirty="0" smtClean="0">
                <a:cs typeface="+mn-cs"/>
              </a:defRPr>
            </a:lvl3pPr>
            <a:lvl4pPr>
              <a:defRPr lang="en-US" sz="2800" dirty="0" smtClean="0">
                <a:cs typeface="+mn-cs"/>
              </a:defRPr>
            </a:lvl4pPr>
            <a:lvl5pPr>
              <a:defRPr lang="en-US" sz="2800" dirty="0">
                <a:cs typeface="+mn-cs"/>
              </a:defRPr>
            </a:lvl5pPr>
          </a:lstStyle>
          <a:p>
            <a:pPr marL="582726" marR="0" lvl="0" indent="-571500" algn="ctr" defTabSz="808245" fontAlgn="auto" latinLnBrk="0">
              <a:lnSpc>
                <a:spcPct val="100000"/>
              </a:lnSpc>
              <a:spcBef>
                <a:spcPts val="88"/>
              </a:spcBef>
              <a:spcAft>
                <a:spcPts val="0"/>
              </a:spcAft>
              <a:buClrTx/>
              <a:buSzTx/>
              <a:tabLst/>
            </a:pPr>
            <a:r>
              <a:rPr lang="en-US" dirty="0"/>
              <a:t>ENTER OVERALL CLASSIFICATION OF BRIEFING</a:t>
            </a:r>
          </a:p>
        </p:txBody>
      </p:sp>
      <p:sp>
        <p:nvSpPr>
          <p:cNvPr id="48" name="Content Placeholder 44"/>
          <p:cNvSpPr>
            <a:spLocks noGrp="1"/>
          </p:cNvSpPr>
          <p:nvPr>
            <p:ph sz="quarter" idx="13" hasCustomPrompt="1"/>
          </p:nvPr>
        </p:nvSpPr>
        <p:spPr>
          <a:xfrm>
            <a:off x="1247099" y="8619775"/>
            <a:ext cx="14615611" cy="582709"/>
          </a:xfrm>
          <a:prstGeom prst="rect">
            <a:avLst/>
          </a:prstGeom>
          <a:noFill/>
        </p:spPr>
        <p:txBody>
          <a:bodyPr vert="horz" wrap="square" lIns="0" tIns="11225" rIns="0" bIns="0" rtlCol="0">
            <a:noAutofit/>
          </a:bodyPr>
          <a:lstStyle>
            <a:lvl1pPr marL="11226" indent="0" algn="ctr">
              <a:buNone/>
              <a:defRPr kumimoji="0" lang="en-US" sz="3713" b="1" i="0" u="none" strike="noStrike" cap="all" spc="-150" normalizeH="0" baseline="0" dirty="0" smtClean="0">
                <a:ln>
                  <a:noFill/>
                </a:ln>
                <a:solidFill>
                  <a:prstClr val="black"/>
                </a:solidFill>
                <a:effectLst/>
                <a:uLnTx/>
                <a:uFillTx/>
                <a:latin typeface="Arial" panose="020B0604020202020204" pitchFamily="34" charset="0"/>
                <a:cs typeface="Arial" panose="020B0604020202020204" pitchFamily="34" charset="0"/>
              </a:defRPr>
            </a:lvl1pPr>
            <a:lvl2pPr marL="399558" indent="0">
              <a:buNone/>
              <a:defRPr lang="en-US" sz="2800" dirty="0" smtClean="0">
                <a:cs typeface="+mn-cs"/>
              </a:defRPr>
            </a:lvl2pPr>
            <a:lvl3pPr>
              <a:defRPr lang="en-US" sz="2800" dirty="0" smtClean="0">
                <a:cs typeface="+mn-cs"/>
              </a:defRPr>
            </a:lvl3pPr>
            <a:lvl4pPr>
              <a:defRPr lang="en-US" sz="2800" dirty="0" smtClean="0">
                <a:cs typeface="+mn-cs"/>
              </a:defRPr>
            </a:lvl4pPr>
            <a:lvl5pPr>
              <a:defRPr lang="en-US" sz="2800" dirty="0">
                <a:cs typeface="+mn-cs"/>
              </a:defRPr>
            </a:lvl5pPr>
          </a:lstStyle>
          <a:p>
            <a:pPr marL="582726" marR="0" lvl="0" indent="-571500" algn="ctr" defTabSz="808245" fontAlgn="auto" latinLnBrk="0">
              <a:lnSpc>
                <a:spcPct val="100000"/>
              </a:lnSpc>
              <a:spcBef>
                <a:spcPts val="88"/>
              </a:spcBef>
              <a:spcAft>
                <a:spcPts val="0"/>
              </a:spcAft>
              <a:buClrTx/>
              <a:buSzTx/>
              <a:tabLst/>
            </a:pPr>
            <a:r>
              <a:rPr lang="en-US" dirty="0"/>
              <a:t>ENTER OVERALL CLASSIFICATION OF BRIEFING</a:t>
            </a:r>
          </a:p>
        </p:txBody>
      </p:sp>
    </p:spTree>
    <p:extLst>
      <p:ext uri="{BB962C8B-B14F-4D97-AF65-F5344CB8AC3E}">
        <p14:creationId xmlns:p14="http://schemas.microsoft.com/office/powerpoint/2010/main" val="2086364548"/>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CER - UNCLASSIFIED">
    <p:spTree>
      <p:nvGrpSpPr>
        <p:cNvPr id="1" name=""/>
        <p:cNvGrpSpPr/>
        <p:nvPr/>
      </p:nvGrpSpPr>
      <p:grpSpPr>
        <a:xfrm>
          <a:off x="0" y="0"/>
          <a:ext cx="0" cy="0"/>
          <a:chOff x="0" y="0"/>
          <a:chExt cx="0" cy="0"/>
        </a:xfrm>
      </p:grpSpPr>
      <p:sp>
        <p:nvSpPr>
          <p:cNvPr id="20" name="Title 1"/>
          <p:cNvSpPr>
            <a:spLocks noGrp="1"/>
          </p:cNvSpPr>
          <p:nvPr>
            <p:ph type="ctrTitle"/>
          </p:nvPr>
        </p:nvSpPr>
        <p:spPr>
          <a:xfrm>
            <a:off x="1280160" y="518843"/>
            <a:ext cx="14508480" cy="717706"/>
          </a:xfrm>
          <a:prstGeom prst="rect">
            <a:avLst/>
          </a:prstGeom>
        </p:spPr>
        <p:txBody>
          <a:bodyPr anchor="ctr"/>
          <a:lstStyle>
            <a:lvl1pPr algn="ctr">
              <a:defRPr sz="2100" u="sng"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2" name="Rectangle 1"/>
          <p:cNvSpPr/>
          <p:nvPr userDrawn="1"/>
        </p:nvSpPr>
        <p:spPr>
          <a:xfrm>
            <a:off x="0" y="12180"/>
            <a:ext cx="17068800" cy="498523"/>
          </a:xfrm>
          <a:prstGeom prst="rect">
            <a:avLst/>
          </a:prstGeom>
          <a:solidFill>
            <a:srgbClr val="00B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40" dirty="0">
              <a:latin typeface="Arial" panose="020B0604020202020204" pitchFamily="34" charset="0"/>
              <a:cs typeface="Arial" panose="020B0604020202020204" pitchFamily="34" charset="0"/>
            </a:endParaRPr>
          </a:p>
        </p:txBody>
      </p:sp>
      <p:sp>
        <p:nvSpPr>
          <p:cNvPr id="11" name="Rectangle 10"/>
          <p:cNvSpPr/>
          <p:nvPr userDrawn="1"/>
        </p:nvSpPr>
        <p:spPr>
          <a:xfrm>
            <a:off x="0" y="9102683"/>
            <a:ext cx="17068800" cy="498523"/>
          </a:xfrm>
          <a:prstGeom prst="rect">
            <a:avLst/>
          </a:prstGeom>
          <a:solidFill>
            <a:srgbClr val="00B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40" dirty="0">
              <a:latin typeface="Arial" panose="020B0604020202020204" pitchFamily="34" charset="0"/>
              <a:cs typeface="Arial" panose="020B0604020202020204" pitchFamily="34" charset="0"/>
            </a:endParaRPr>
          </a:p>
        </p:txBody>
      </p:sp>
      <p:sp>
        <p:nvSpPr>
          <p:cNvPr id="12" name="TextBox 11"/>
          <p:cNvSpPr txBox="1"/>
          <p:nvPr userDrawn="1"/>
        </p:nvSpPr>
        <p:spPr>
          <a:xfrm>
            <a:off x="4522440" y="80186"/>
            <a:ext cx="8023931" cy="350994"/>
          </a:xfrm>
          <a:prstGeom prst="rect">
            <a:avLst/>
          </a:prstGeom>
          <a:noFill/>
        </p:spPr>
        <p:txBody>
          <a:bodyPr wrap="square" rtlCol="0" anchor="ctr">
            <a:spAutoFit/>
          </a:bodyPr>
          <a:lstStyle/>
          <a:p>
            <a:pPr algn="ctr"/>
            <a:r>
              <a:rPr lang="en-US" sz="1681" b="1" dirty="0">
                <a:solidFill>
                  <a:schemeClr val="bg1"/>
                </a:solidFill>
                <a:latin typeface="Arial" panose="020B0604020202020204" pitchFamily="34" charset="0"/>
                <a:cs typeface="Arial" panose="020B0604020202020204" pitchFamily="34" charset="0"/>
              </a:rPr>
              <a:t>UNCLASSIFIED</a:t>
            </a:r>
          </a:p>
        </p:txBody>
      </p:sp>
      <p:sp>
        <p:nvSpPr>
          <p:cNvPr id="14" name="TextBox 13"/>
          <p:cNvSpPr txBox="1"/>
          <p:nvPr userDrawn="1"/>
        </p:nvSpPr>
        <p:spPr>
          <a:xfrm>
            <a:off x="541859" y="80185"/>
            <a:ext cx="2009972" cy="350994"/>
          </a:xfrm>
          <a:prstGeom prst="rect">
            <a:avLst/>
          </a:prstGeom>
          <a:noFill/>
        </p:spPr>
        <p:txBody>
          <a:bodyPr wrap="square" rtlCol="0" anchor="ctr">
            <a:spAutoFit/>
          </a:bodyPr>
          <a:lstStyle/>
          <a:p>
            <a:pPr algn="ctr"/>
            <a:r>
              <a:rPr lang="en-US" sz="1681" b="1" dirty="0">
                <a:solidFill>
                  <a:schemeClr val="bg1"/>
                </a:solidFill>
                <a:latin typeface="Arial" panose="020B0604020202020204" pitchFamily="34" charset="0"/>
                <a:cs typeface="Arial" panose="020B0604020202020204" pitchFamily="34" charset="0"/>
              </a:rPr>
              <a:t>FACER</a:t>
            </a:r>
          </a:p>
        </p:txBody>
      </p:sp>
      <p:sp>
        <p:nvSpPr>
          <p:cNvPr id="10" name="TextBox 9"/>
          <p:cNvSpPr txBox="1"/>
          <p:nvPr userDrawn="1"/>
        </p:nvSpPr>
        <p:spPr>
          <a:xfrm>
            <a:off x="4216550" y="9176447"/>
            <a:ext cx="8023931" cy="350994"/>
          </a:xfrm>
          <a:prstGeom prst="rect">
            <a:avLst/>
          </a:prstGeom>
          <a:noFill/>
        </p:spPr>
        <p:txBody>
          <a:bodyPr wrap="square" rtlCol="0" anchor="ctr">
            <a:spAutoFit/>
          </a:bodyPr>
          <a:lstStyle/>
          <a:p>
            <a:pPr algn="ctr"/>
            <a:r>
              <a:rPr lang="en-US" sz="1681" b="1" dirty="0">
                <a:solidFill>
                  <a:schemeClr val="bg1"/>
                </a:solidFill>
                <a:latin typeface="Arial" panose="020B0604020202020204" pitchFamily="34" charset="0"/>
                <a:cs typeface="Arial" panose="020B0604020202020204" pitchFamily="34" charset="0"/>
              </a:rPr>
              <a:t>UNCLASSIFIED</a:t>
            </a:r>
          </a:p>
        </p:txBody>
      </p:sp>
      <p:sp>
        <p:nvSpPr>
          <p:cNvPr id="15" name="Rectangle 14"/>
          <p:cNvSpPr/>
          <p:nvPr userDrawn="1"/>
        </p:nvSpPr>
        <p:spPr>
          <a:xfrm>
            <a:off x="12546366" y="1295990"/>
            <a:ext cx="4414060" cy="77269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40" dirty="0">
              <a:latin typeface="Arial" panose="020B0604020202020204" pitchFamily="34" charset="0"/>
              <a:cs typeface="Arial" panose="020B0604020202020204" pitchFamily="34" charset="0"/>
            </a:endParaRPr>
          </a:p>
        </p:txBody>
      </p:sp>
      <p:sp>
        <p:nvSpPr>
          <p:cNvPr id="13" name="Content Placeholder 1"/>
          <p:cNvSpPr>
            <a:spLocks noGrp="1"/>
          </p:cNvSpPr>
          <p:nvPr>
            <p:ph idx="1"/>
          </p:nvPr>
        </p:nvSpPr>
        <p:spPr>
          <a:xfrm>
            <a:off x="79023" y="1295991"/>
            <a:ext cx="12338754" cy="7726937"/>
          </a:xfrm>
          <a:prstGeom prst="rect">
            <a:avLst/>
          </a:prstGeom>
        </p:spPr>
        <p:txBody>
          <a:bodyPr/>
          <a:lstStyle>
            <a:lvl1pPr>
              <a:defRPr>
                <a:latin typeface="Arial" panose="020B0604020202020204" pitchFamily="34" charset="0"/>
                <a:cs typeface="Arial" panose="020B0604020202020204" pitchFamily="34" charset="0"/>
              </a:defRPr>
            </a:lvl1pPr>
          </a:lstStyle>
          <a:p>
            <a:r>
              <a:rPr lang="en-US" sz="1800" b="1" dirty="0"/>
              <a:t>(U) Recommended Talking Points: None</a:t>
            </a:r>
          </a:p>
          <a:p>
            <a:endParaRPr lang="en-US" sz="1800" b="1" dirty="0"/>
          </a:p>
          <a:p>
            <a:r>
              <a:rPr lang="en-US" sz="1800" b="1" dirty="0"/>
              <a:t>(U) Issues/Friction:</a:t>
            </a:r>
          </a:p>
          <a:p>
            <a:endParaRPr lang="en-US" sz="1800" b="1" dirty="0"/>
          </a:p>
          <a:p>
            <a:r>
              <a:rPr lang="en-US" sz="1800" b="1" dirty="0"/>
              <a:t>(U) Context:</a:t>
            </a:r>
          </a:p>
          <a:p>
            <a:endParaRPr lang="en-US" sz="1800" b="1" dirty="0"/>
          </a:p>
          <a:p>
            <a:endParaRPr lang="en-US" dirty="0"/>
          </a:p>
        </p:txBody>
      </p:sp>
      <p:sp>
        <p:nvSpPr>
          <p:cNvPr id="4" name="Text Placeholder 3"/>
          <p:cNvSpPr>
            <a:spLocks noGrp="1"/>
          </p:cNvSpPr>
          <p:nvPr>
            <p:ph type="body" sz="quarter" idx="10" hasCustomPrompt="1"/>
          </p:nvPr>
        </p:nvSpPr>
        <p:spPr>
          <a:xfrm>
            <a:off x="14318663" y="9186051"/>
            <a:ext cx="2528887" cy="331787"/>
          </a:xfrm>
          <a:prstGeom prst="rect">
            <a:avLst/>
          </a:prstGeom>
        </p:spPr>
        <p:txBody>
          <a:bodyPr/>
          <a:lstStyle>
            <a:lvl1pPr marL="0" indent="0">
              <a:buNone/>
              <a:defRPr lang="en-US" sz="1681" b="1" kern="1200" baseline="0" dirty="0">
                <a:solidFill>
                  <a:schemeClr val="bg1"/>
                </a:solidFill>
                <a:latin typeface="Arial" panose="020B0604020202020204" pitchFamily="34" charset="0"/>
                <a:ea typeface="+mn-ea"/>
                <a:cs typeface="Arial" panose="020B0604020202020204" pitchFamily="34" charset="0"/>
              </a:defRPr>
            </a:lvl1pPr>
          </a:lstStyle>
          <a:p>
            <a:pPr lvl="0"/>
            <a:r>
              <a:rPr lang="en-US" sz="1681" b="1" kern="1200" dirty="0">
                <a:solidFill>
                  <a:schemeClr val="bg1"/>
                </a:solidFill>
                <a:latin typeface="Arial" panose="020B0604020202020204" pitchFamily="34" charset="0"/>
                <a:ea typeface="+mn-ea"/>
                <a:cs typeface="Arial" panose="020B0604020202020204" pitchFamily="34" charset="0"/>
              </a:rPr>
              <a:t>Facer for Slide X</a:t>
            </a:r>
            <a:endParaRPr lang="en-US" dirty="0"/>
          </a:p>
        </p:txBody>
      </p:sp>
    </p:spTree>
    <p:extLst>
      <p:ext uri="{BB962C8B-B14F-4D97-AF65-F5344CB8AC3E}">
        <p14:creationId xmlns:p14="http://schemas.microsoft.com/office/powerpoint/2010/main" val="427873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CER - CUI">
    <p:spTree>
      <p:nvGrpSpPr>
        <p:cNvPr id="1" name=""/>
        <p:cNvGrpSpPr/>
        <p:nvPr/>
      </p:nvGrpSpPr>
      <p:grpSpPr>
        <a:xfrm>
          <a:off x="0" y="0"/>
          <a:ext cx="0" cy="0"/>
          <a:chOff x="0" y="0"/>
          <a:chExt cx="0" cy="0"/>
        </a:xfrm>
      </p:grpSpPr>
      <p:sp>
        <p:nvSpPr>
          <p:cNvPr id="20" name="Title 1"/>
          <p:cNvSpPr>
            <a:spLocks noGrp="1"/>
          </p:cNvSpPr>
          <p:nvPr>
            <p:ph type="ctrTitle"/>
          </p:nvPr>
        </p:nvSpPr>
        <p:spPr>
          <a:xfrm>
            <a:off x="1280160" y="518843"/>
            <a:ext cx="14508480" cy="717706"/>
          </a:xfrm>
          <a:prstGeom prst="rect">
            <a:avLst/>
          </a:prstGeom>
        </p:spPr>
        <p:txBody>
          <a:bodyPr anchor="ctr"/>
          <a:lstStyle>
            <a:lvl1pPr algn="ctr">
              <a:defRPr sz="2100" u="sng"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2" name="Rectangle 1"/>
          <p:cNvSpPr/>
          <p:nvPr userDrawn="1"/>
        </p:nvSpPr>
        <p:spPr>
          <a:xfrm>
            <a:off x="0" y="12180"/>
            <a:ext cx="17068800" cy="498523"/>
          </a:xfrm>
          <a:prstGeom prst="rect">
            <a:avLst/>
          </a:prstGeom>
          <a:solidFill>
            <a:srgbClr val="00B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40" dirty="0">
              <a:latin typeface="Arial" panose="020B0604020202020204" pitchFamily="34" charset="0"/>
              <a:cs typeface="Arial" panose="020B0604020202020204" pitchFamily="34" charset="0"/>
            </a:endParaRPr>
          </a:p>
        </p:txBody>
      </p:sp>
      <p:sp>
        <p:nvSpPr>
          <p:cNvPr id="11" name="Rectangle 10"/>
          <p:cNvSpPr/>
          <p:nvPr userDrawn="1"/>
        </p:nvSpPr>
        <p:spPr>
          <a:xfrm>
            <a:off x="0" y="9102683"/>
            <a:ext cx="17068800" cy="498523"/>
          </a:xfrm>
          <a:prstGeom prst="rect">
            <a:avLst/>
          </a:prstGeom>
          <a:solidFill>
            <a:srgbClr val="00B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40" dirty="0">
              <a:latin typeface="Arial" panose="020B0604020202020204" pitchFamily="34" charset="0"/>
              <a:cs typeface="Arial" panose="020B0604020202020204" pitchFamily="34" charset="0"/>
            </a:endParaRPr>
          </a:p>
        </p:txBody>
      </p:sp>
      <p:sp>
        <p:nvSpPr>
          <p:cNvPr id="12" name="TextBox 11"/>
          <p:cNvSpPr txBox="1"/>
          <p:nvPr userDrawn="1"/>
        </p:nvSpPr>
        <p:spPr>
          <a:xfrm>
            <a:off x="4522440" y="80186"/>
            <a:ext cx="8023931" cy="350994"/>
          </a:xfrm>
          <a:prstGeom prst="rect">
            <a:avLst/>
          </a:prstGeom>
          <a:noFill/>
        </p:spPr>
        <p:txBody>
          <a:bodyPr wrap="square" rtlCol="0" anchor="ctr">
            <a:spAutoFit/>
          </a:bodyPr>
          <a:lstStyle/>
          <a:p>
            <a:pPr algn="ctr"/>
            <a:r>
              <a:rPr lang="en-US" sz="1681" b="1" dirty="0">
                <a:solidFill>
                  <a:schemeClr val="bg1"/>
                </a:solidFill>
                <a:latin typeface="Arial" panose="020B0604020202020204" pitchFamily="34" charset="0"/>
                <a:cs typeface="Arial" panose="020B0604020202020204" pitchFamily="34" charset="0"/>
              </a:rPr>
              <a:t>CUI</a:t>
            </a:r>
          </a:p>
        </p:txBody>
      </p:sp>
      <p:sp>
        <p:nvSpPr>
          <p:cNvPr id="14" name="TextBox 13"/>
          <p:cNvSpPr txBox="1"/>
          <p:nvPr userDrawn="1"/>
        </p:nvSpPr>
        <p:spPr>
          <a:xfrm>
            <a:off x="541859" y="80185"/>
            <a:ext cx="2009972" cy="350994"/>
          </a:xfrm>
          <a:prstGeom prst="rect">
            <a:avLst/>
          </a:prstGeom>
          <a:noFill/>
        </p:spPr>
        <p:txBody>
          <a:bodyPr wrap="square" rtlCol="0" anchor="ctr">
            <a:spAutoFit/>
          </a:bodyPr>
          <a:lstStyle/>
          <a:p>
            <a:pPr algn="ctr"/>
            <a:r>
              <a:rPr lang="en-US" sz="1681" b="1" dirty="0">
                <a:solidFill>
                  <a:schemeClr val="bg1"/>
                </a:solidFill>
                <a:latin typeface="Arial" panose="020B0604020202020204" pitchFamily="34" charset="0"/>
                <a:cs typeface="Arial" panose="020B0604020202020204" pitchFamily="34" charset="0"/>
              </a:rPr>
              <a:t>FACER</a:t>
            </a:r>
          </a:p>
        </p:txBody>
      </p:sp>
      <p:sp>
        <p:nvSpPr>
          <p:cNvPr id="10" name="TextBox 9"/>
          <p:cNvSpPr txBox="1"/>
          <p:nvPr userDrawn="1"/>
        </p:nvSpPr>
        <p:spPr>
          <a:xfrm>
            <a:off x="4216550" y="9176447"/>
            <a:ext cx="8023931" cy="350994"/>
          </a:xfrm>
          <a:prstGeom prst="rect">
            <a:avLst/>
          </a:prstGeom>
          <a:noFill/>
        </p:spPr>
        <p:txBody>
          <a:bodyPr wrap="square" rtlCol="0" anchor="ctr">
            <a:spAutoFit/>
          </a:bodyPr>
          <a:lstStyle/>
          <a:p>
            <a:pPr algn="ctr"/>
            <a:r>
              <a:rPr lang="en-US" sz="1681" b="1" dirty="0">
                <a:solidFill>
                  <a:schemeClr val="bg1"/>
                </a:solidFill>
                <a:latin typeface="Arial" panose="020B0604020202020204" pitchFamily="34" charset="0"/>
                <a:cs typeface="Arial" panose="020B0604020202020204" pitchFamily="34" charset="0"/>
              </a:rPr>
              <a:t>CUI</a:t>
            </a:r>
          </a:p>
        </p:txBody>
      </p:sp>
      <p:sp>
        <p:nvSpPr>
          <p:cNvPr id="15" name="Rectangle 14"/>
          <p:cNvSpPr/>
          <p:nvPr userDrawn="1"/>
        </p:nvSpPr>
        <p:spPr>
          <a:xfrm>
            <a:off x="12546366" y="1295990"/>
            <a:ext cx="4414060" cy="772693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40" dirty="0">
              <a:latin typeface="Arial" panose="020B0604020202020204" pitchFamily="34" charset="0"/>
              <a:cs typeface="Arial" panose="020B0604020202020204" pitchFamily="34" charset="0"/>
            </a:endParaRPr>
          </a:p>
        </p:txBody>
      </p:sp>
      <p:sp>
        <p:nvSpPr>
          <p:cNvPr id="18" name="Content Placeholder 1"/>
          <p:cNvSpPr>
            <a:spLocks noGrp="1"/>
          </p:cNvSpPr>
          <p:nvPr>
            <p:ph idx="1"/>
          </p:nvPr>
        </p:nvSpPr>
        <p:spPr>
          <a:xfrm>
            <a:off x="79023" y="1295991"/>
            <a:ext cx="12338754" cy="7726937"/>
          </a:xfrm>
          <a:prstGeom prst="rect">
            <a:avLst/>
          </a:prstGeom>
        </p:spPr>
        <p:txBody>
          <a:bodyPr/>
          <a:lstStyle>
            <a:lvl1pPr>
              <a:defRPr>
                <a:latin typeface="Arial" panose="020B0604020202020204" pitchFamily="34" charset="0"/>
                <a:cs typeface="Arial" panose="020B0604020202020204" pitchFamily="34" charset="0"/>
              </a:defRPr>
            </a:lvl1pPr>
          </a:lstStyle>
          <a:p>
            <a:r>
              <a:rPr lang="en-US" sz="1800" b="1" dirty="0"/>
              <a:t>(U) Recommended Talking Points: None</a:t>
            </a:r>
          </a:p>
          <a:p>
            <a:endParaRPr lang="en-US" sz="1800" b="1" dirty="0"/>
          </a:p>
          <a:p>
            <a:r>
              <a:rPr lang="en-US" sz="1800" b="1" dirty="0"/>
              <a:t>(U) Issues/Friction:</a:t>
            </a:r>
          </a:p>
          <a:p>
            <a:endParaRPr lang="en-US" sz="1800" b="1" dirty="0"/>
          </a:p>
          <a:p>
            <a:r>
              <a:rPr lang="en-US" sz="1800" b="1" dirty="0"/>
              <a:t>(U) Context:</a:t>
            </a:r>
          </a:p>
          <a:p>
            <a:endParaRPr lang="en-US" sz="1800" b="1" dirty="0"/>
          </a:p>
          <a:p>
            <a:endParaRPr lang="en-US" dirty="0"/>
          </a:p>
        </p:txBody>
      </p:sp>
      <p:sp>
        <p:nvSpPr>
          <p:cNvPr id="13" name="Text Placeholder 3"/>
          <p:cNvSpPr>
            <a:spLocks noGrp="1"/>
          </p:cNvSpPr>
          <p:nvPr>
            <p:ph type="body" sz="quarter" idx="10" hasCustomPrompt="1"/>
          </p:nvPr>
        </p:nvSpPr>
        <p:spPr>
          <a:xfrm>
            <a:off x="14318663" y="9186051"/>
            <a:ext cx="2528887" cy="331787"/>
          </a:xfrm>
          <a:prstGeom prst="rect">
            <a:avLst/>
          </a:prstGeom>
        </p:spPr>
        <p:txBody>
          <a:bodyPr/>
          <a:lstStyle>
            <a:lvl1pPr marL="0" indent="0">
              <a:buNone/>
              <a:defRPr lang="en-US" sz="1681" b="1" kern="1200" baseline="0" dirty="0">
                <a:solidFill>
                  <a:schemeClr val="bg1"/>
                </a:solidFill>
                <a:latin typeface="Arial" panose="020B0604020202020204" pitchFamily="34" charset="0"/>
                <a:ea typeface="+mn-ea"/>
                <a:cs typeface="Arial" panose="020B0604020202020204" pitchFamily="34" charset="0"/>
              </a:defRPr>
            </a:lvl1pPr>
          </a:lstStyle>
          <a:p>
            <a:pPr lvl="0"/>
            <a:r>
              <a:rPr lang="en-US" sz="1681" b="1" kern="1200" dirty="0">
                <a:solidFill>
                  <a:schemeClr val="bg1"/>
                </a:solidFill>
                <a:latin typeface="Arial" panose="020B0604020202020204" pitchFamily="34" charset="0"/>
                <a:ea typeface="+mn-ea"/>
                <a:cs typeface="Arial" panose="020B0604020202020204" pitchFamily="34" charset="0"/>
              </a:rPr>
              <a:t>Facer for Slide X</a:t>
            </a:r>
            <a:endParaRPr lang="en-US" dirty="0"/>
          </a:p>
        </p:txBody>
      </p:sp>
    </p:spTree>
    <p:extLst>
      <p:ext uri="{BB962C8B-B14F-4D97-AF65-F5344CB8AC3E}">
        <p14:creationId xmlns:p14="http://schemas.microsoft.com/office/powerpoint/2010/main" val="19400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777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Sheet">
    <p:spTree>
      <p:nvGrpSpPr>
        <p:cNvPr id="1" name=""/>
        <p:cNvGrpSpPr/>
        <p:nvPr/>
      </p:nvGrpSpPr>
      <p:grpSpPr>
        <a:xfrm>
          <a:off x="0" y="0"/>
          <a:ext cx="0" cy="0"/>
          <a:chOff x="0" y="0"/>
          <a:chExt cx="0" cy="0"/>
        </a:xfrm>
      </p:grpSpPr>
      <p:sp>
        <p:nvSpPr>
          <p:cNvPr id="4" name="object 5"/>
          <p:cNvSpPr txBox="1"/>
          <p:nvPr userDrawn="1"/>
        </p:nvSpPr>
        <p:spPr>
          <a:xfrm>
            <a:off x="7328916" y="2583107"/>
            <a:ext cx="2451976" cy="524115"/>
          </a:xfrm>
          <a:prstGeom prst="rect">
            <a:avLst/>
          </a:prstGeom>
        </p:spPr>
        <p:txBody>
          <a:bodyPr vert="horz" wrap="square" lIns="0" tIns="10665" rIns="0" bIns="0" rtlCol="0">
            <a:spAutoFit/>
          </a:bodyPr>
          <a:lstStyle/>
          <a:p>
            <a:pPr marL="11226" marR="4491" lvl="0" indent="262680" algn="l" defTabSz="808245" rtl="0" eaLnBrk="1" fontAlgn="auto" latinLnBrk="0" hangingPunct="1">
              <a:lnSpc>
                <a:spcPct val="138500"/>
              </a:lnSpc>
              <a:spcBef>
                <a:spcPts val="84"/>
              </a:spcBef>
              <a:spcAft>
                <a:spcPts val="0"/>
              </a:spcAft>
              <a:buClrTx/>
              <a:buSzTx/>
              <a:buFontTx/>
              <a:buNone/>
              <a:tabLst/>
              <a:defRPr/>
            </a:pP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THIS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IS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 </a:t>
            </a:r>
            <a:r>
              <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COVER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SHEET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FOR </a:t>
            </a:r>
            <a:r>
              <a:rPr kumimoji="0" sz="1200" b="0" i="0" u="none" strike="noStrike" kern="1200" cap="none" spc="26"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CLASSIFIED</a:t>
            </a:r>
            <a:r>
              <a:rPr kumimoji="0" sz="1200" b="0" i="0" u="none" strike="noStrike" kern="1200" cap="none" spc="-48"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INFORMATION</a:t>
            </a: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5" name="object 6"/>
          <p:cNvSpPr txBox="1"/>
          <p:nvPr userDrawn="1"/>
        </p:nvSpPr>
        <p:spPr>
          <a:xfrm>
            <a:off x="6645380" y="4821262"/>
            <a:ext cx="3819049" cy="2523487"/>
          </a:xfrm>
          <a:prstGeom prst="rect">
            <a:avLst/>
          </a:prstGeom>
        </p:spPr>
        <p:txBody>
          <a:bodyPr vert="horz" wrap="square" lIns="0" tIns="11787" rIns="0" bIns="0" rtlCol="0">
            <a:spAutoFit/>
          </a:bodyPr>
          <a:lstStyle/>
          <a:p>
            <a:pPr marL="11226" marR="4491" lvl="0" indent="0" algn="ctr" defTabSz="808245" rtl="0" eaLnBrk="1" fontAlgn="auto" latinLnBrk="0" hangingPunct="1">
              <a:lnSpc>
                <a:spcPct val="106000"/>
              </a:lnSpc>
              <a:spcBef>
                <a:spcPts val="93"/>
              </a:spcBef>
              <a:spcAft>
                <a:spcPts val="0"/>
              </a:spcAft>
              <a:buClrTx/>
              <a:buSzTx/>
              <a:buFontTx/>
              <a:buNone/>
              <a:tabLst/>
              <a:defRPr/>
            </a:pP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ALL INDIVIDUALS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HANDLING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THIS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INFORMATION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ARE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REQUIRED</a:t>
            </a:r>
            <a:r>
              <a:rPr kumimoji="0" lang="en-US" sz="1200" b="0" i="0" u="none" strike="noStrike" kern="1200" cap="none" spc="14" normalizeH="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TO</a:t>
            </a:r>
            <a:r>
              <a:rPr kumimoji="0" lang="en-US" sz="1200" b="0" i="0" u="none" strike="noStrike" kern="1200" cap="none" spc="-5" normalizeH="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PROTECT IT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FROM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UNAUTHORIZED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DISCLOSURE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THE</a:t>
            </a:r>
            <a:r>
              <a:rPr kumimoji="0" lang="en-US" sz="1200" b="0" i="0" u="none" strike="noStrike" kern="1200" cap="none" spc="14" normalizeH="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INTEREST OF THE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NATIONAL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SECURITY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OF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THE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UNITED</a:t>
            </a:r>
            <a:r>
              <a:rPr kumimoji="0" sz="1200" b="0" i="0" u="none" strike="noStrike" kern="1200" cap="none" spc="71"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STATES.</a:t>
            </a: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808245" rtl="0" eaLnBrk="1" fontAlgn="auto" latinLnBrk="0" hangingPunct="1">
              <a:lnSpc>
                <a:spcPct val="100000"/>
              </a:lnSpc>
              <a:spcBef>
                <a:spcPts val="45"/>
              </a:spcBef>
              <a:spcAft>
                <a:spcPts val="0"/>
              </a:spcAft>
              <a:buClrTx/>
              <a:buSzTx/>
              <a:buFontTx/>
              <a:buNone/>
              <a:tabLst/>
              <a:defRPr/>
            </a:pP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a:p>
            <a:pPr marL="43219" marR="28064" lvl="0" indent="0" algn="ctr" defTabSz="808245" rtl="0" eaLnBrk="1" fontAlgn="auto" latinLnBrk="0" hangingPunct="1">
              <a:lnSpc>
                <a:spcPct val="105900"/>
              </a:lnSpc>
              <a:spcBef>
                <a:spcPts val="0"/>
              </a:spcBef>
              <a:spcAft>
                <a:spcPts val="0"/>
              </a:spcAft>
              <a:buClrTx/>
              <a:buSzTx/>
              <a:buFontTx/>
              <a:buNone/>
              <a:tabLst/>
              <a:defRPr/>
            </a:pP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HANDLING,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STORAGE, REPRODUCTION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AND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DISPOSITION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OF</a:t>
            </a:r>
            <a:r>
              <a:rPr kumimoji="0" sz="1200" b="0" i="0" u="none" strike="noStrike" kern="1200" cap="none" spc="-106"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THE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ATTACHED </a:t>
            </a:r>
            <a:r>
              <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DOCUMENT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MUST </a:t>
            </a:r>
            <a:r>
              <a:rPr kumimoji="0" sz="1200" b="0" i="0" u="none" strike="noStrike" kern="1200" cap="none" spc="22"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BE </a:t>
            </a:r>
            <a:r>
              <a:rPr kumimoji="0" sz="1200" b="0" i="0" u="none" strike="noStrike" kern="1200" cap="none" spc="-31"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IN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ACCORDANCE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WITH </a:t>
            </a:r>
            <a:r>
              <a:rPr kumimoji="0" sz="1200" b="0" i="0" u="none" strike="noStrike" kern="1200" cap="none" spc="22"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APPLICABLE </a:t>
            </a: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EXECUTIVE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ORDER(S), </a:t>
            </a:r>
            <a:r>
              <a:rPr kumimoji="0" sz="1200" b="0" i="0" u="none" strike="noStrike" kern="1200" cap="none" spc="-22"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STATUTE(S)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AND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AGENCY  </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IMPLEMENTING</a:t>
            </a:r>
            <a:r>
              <a:rPr kumimoji="0" sz="1200" b="0" i="0" u="none" strike="noStrike" kern="1200" cap="none" spc="-5"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sz="1200" b="0" i="0" u="none" strike="noStrike" kern="1200" cap="none" spc="-9"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REGULATIONS.</a:t>
            </a: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808245" rtl="0" eaLnBrk="1" fontAlgn="auto" latinLnBrk="0" hangingPunct="1">
              <a:lnSpc>
                <a:spcPct val="100000"/>
              </a:lnSpc>
              <a:spcBef>
                <a:spcPts val="36"/>
              </a:spcBef>
              <a:spcAft>
                <a:spcPts val="0"/>
              </a:spcAft>
              <a:buClrTx/>
              <a:buSzTx/>
              <a:buFontTx/>
              <a:buNone/>
              <a:tabLst/>
              <a:defRPr/>
            </a:pP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a:p>
            <a:pPr marL="6735" marR="0" lvl="0" indent="0" algn="ctr" defTabSz="808245" rtl="0" eaLnBrk="1" fontAlgn="auto" latinLnBrk="0" hangingPunct="1">
              <a:lnSpc>
                <a:spcPct val="100000"/>
              </a:lnSpc>
              <a:spcBef>
                <a:spcPts val="0"/>
              </a:spcBef>
              <a:spcAft>
                <a:spcPts val="0"/>
              </a:spcAft>
              <a:buClrTx/>
              <a:buSzTx/>
              <a:buFontTx/>
              <a:buNone/>
              <a:tabLst/>
              <a:defRPr/>
            </a:pPr>
            <a:r>
              <a:rPr kumimoji="0" sz="1200" b="0" i="0" u="none" strike="noStrike" kern="1200" cap="none" spc="14"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(This </a:t>
            </a:r>
            <a:r>
              <a:rPr kumimoji="0" sz="1200" b="0" i="0" u="none" strike="noStrike" kern="1200" cap="none" spc="31"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cover </a:t>
            </a:r>
            <a:r>
              <a:rPr kumimoji="0" sz="1200" b="0" i="0" u="none" strike="noStrike" kern="1200" cap="none" spc="22"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sheet </a:t>
            </a:r>
            <a:r>
              <a:rPr kumimoji="0" sz="1200" b="0" i="0" u="none" strike="noStrike" kern="1200" cap="none" spc="-17"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is</a:t>
            </a:r>
            <a:r>
              <a:rPr kumimoji="0" sz="1200" b="0" i="0" u="none" strike="noStrike" kern="1200" cap="none" spc="4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26"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U</a:t>
            </a:r>
            <a:r>
              <a:rPr kumimoji="0" sz="1200" b="0" i="0" u="none" strike="noStrike" kern="1200" cap="none" spc="26"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rPr>
              <a:t>nclassified.)</a:t>
            </a:r>
            <a:endParaRPr kumimoji="0" sz="1200" b="0" i="0" u="none" strike="noStrike" kern="1200" cap="none" spc="0" normalizeH="0" baseline="0" noProof="0" dirty="0">
              <a:ln>
                <a:noFill/>
              </a:ln>
              <a:solidFill>
                <a:srgbClr val="F79646">
                  <a:lumMod val="50000"/>
                </a:srgbClr>
              </a:solidFill>
              <a:effectLst/>
              <a:uLnTx/>
              <a:uFillTx/>
              <a:latin typeface="Arial" panose="020B0604020202020204" pitchFamily="34" charset="0"/>
              <a:ea typeface="+mn-ea"/>
              <a:cs typeface="Arial" panose="020B0604020202020204" pitchFamily="34" charset="0"/>
            </a:endParaRPr>
          </a:p>
        </p:txBody>
      </p:sp>
      <p:sp>
        <p:nvSpPr>
          <p:cNvPr id="6" name="object 7"/>
          <p:cNvSpPr txBox="1"/>
          <p:nvPr userDrawn="1"/>
        </p:nvSpPr>
        <p:spPr>
          <a:xfrm>
            <a:off x="5576459" y="8180296"/>
            <a:ext cx="1179661" cy="341188"/>
          </a:xfrm>
          <a:prstGeom prst="rect">
            <a:avLst/>
          </a:prstGeom>
        </p:spPr>
        <p:txBody>
          <a:bodyPr vert="horz" wrap="square" lIns="0" tIns="38168" rIns="0" bIns="0" rtlCol="0">
            <a:spAutoFit/>
          </a:bodyPr>
          <a:lstStyle/>
          <a:p>
            <a:pPr marL="11226" marR="0" lvl="0" indent="0" algn="l" defTabSz="808245" rtl="0" eaLnBrk="1" fontAlgn="auto" latinLnBrk="0" hangingPunct="1">
              <a:lnSpc>
                <a:spcPct val="100000"/>
              </a:lnSpc>
              <a:spcBef>
                <a:spcPts val="301"/>
              </a:spcBef>
              <a:spcAft>
                <a:spcPts val="0"/>
              </a:spcAft>
              <a:buClrTx/>
              <a:buSzTx/>
              <a:buFontTx/>
              <a:buNone/>
              <a:tabLst/>
              <a:defRPr/>
            </a:pPr>
            <a:r>
              <a:rPr kumimoji="0" sz="900" b="0" i="0" u="none" strike="noStrike" kern="1200" cap="none" spc="17" normalizeH="0" baseline="0" noProof="0" dirty="0">
                <a:ln>
                  <a:noFill/>
                </a:ln>
                <a:solidFill>
                  <a:srgbClr val="FF0000"/>
                </a:solidFill>
                <a:effectLst/>
                <a:uLnTx/>
                <a:uFillTx/>
                <a:latin typeface="Calibri"/>
                <a:ea typeface="+mn-ea"/>
                <a:cs typeface="Calibri"/>
              </a:rPr>
              <a:t>704-101</a:t>
            </a:r>
            <a:endParaRPr kumimoji="0" sz="900" b="0" i="0" u="none" strike="noStrike" kern="1200" cap="none" spc="0" normalizeH="0" baseline="0" noProof="0" dirty="0">
              <a:ln>
                <a:noFill/>
              </a:ln>
              <a:solidFill>
                <a:prstClr val="black"/>
              </a:solidFill>
              <a:effectLst/>
              <a:uLnTx/>
              <a:uFillTx/>
              <a:latin typeface="Calibri"/>
              <a:ea typeface="+mn-ea"/>
              <a:cs typeface="Calibri"/>
            </a:endParaRPr>
          </a:p>
          <a:p>
            <a:pPr marL="11226" marR="0" lvl="0" indent="0" algn="l" defTabSz="808245" rtl="0" eaLnBrk="1" fontAlgn="auto" latinLnBrk="0" hangingPunct="1">
              <a:lnSpc>
                <a:spcPct val="100000"/>
              </a:lnSpc>
              <a:spcBef>
                <a:spcPts val="212"/>
              </a:spcBef>
              <a:spcAft>
                <a:spcPts val="0"/>
              </a:spcAft>
              <a:buClrTx/>
              <a:buSzTx/>
              <a:buFontTx/>
              <a:buNone/>
              <a:tabLst/>
              <a:defRPr/>
            </a:pPr>
            <a:r>
              <a:rPr kumimoji="0" sz="900" b="0" i="0" u="none" strike="noStrike" kern="1200" cap="none" spc="9" normalizeH="0" baseline="0" noProof="0" dirty="0">
                <a:ln>
                  <a:noFill/>
                </a:ln>
                <a:solidFill>
                  <a:srgbClr val="FF0000"/>
                </a:solidFill>
                <a:effectLst/>
                <a:uLnTx/>
                <a:uFillTx/>
                <a:latin typeface="Calibri"/>
                <a:ea typeface="+mn-ea"/>
                <a:cs typeface="Calibri"/>
              </a:rPr>
              <a:t>NSN</a:t>
            </a:r>
            <a:r>
              <a:rPr kumimoji="0" sz="900" b="0" i="0" u="none" strike="noStrike" kern="1200" cap="none" spc="-67" normalizeH="0" baseline="0" noProof="0" dirty="0">
                <a:ln>
                  <a:noFill/>
                </a:ln>
                <a:solidFill>
                  <a:srgbClr val="FF0000"/>
                </a:solidFill>
                <a:effectLst/>
                <a:uLnTx/>
                <a:uFillTx/>
                <a:latin typeface="Calibri"/>
                <a:ea typeface="+mn-ea"/>
                <a:cs typeface="Calibri"/>
              </a:rPr>
              <a:t> </a:t>
            </a:r>
            <a:r>
              <a:rPr kumimoji="0" sz="900" b="0" i="0" u="none" strike="noStrike" kern="1200" cap="none" spc="14" normalizeH="0" baseline="0" noProof="0" dirty="0">
                <a:ln>
                  <a:noFill/>
                </a:ln>
                <a:solidFill>
                  <a:srgbClr val="FF0000"/>
                </a:solidFill>
                <a:effectLst/>
                <a:uLnTx/>
                <a:uFillTx/>
                <a:latin typeface="Calibri"/>
                <a:ea typeface="+mn-ea"/>
                <a:cs typeface="Calibri"/>
              </a:rPr>
              <a:t>7540-01-213-7902</a:t>
            </a:r>
            <a:endParaRPr kumimoji="0"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object 8"/>
          <p:cNvSpPr txBox="1"/>
          <p:nvPr userDrawn="1"/>
        </p:nvSpPr>
        <p:spPr>
          <a:xfrm>
            <a:off x="9450514" y="8202409"/>
            <a:ext cx="1217489" cy="315681"/>
          </a:xfrm>
          <a:prstGeom prst="rect">
            <a:avLst/>
          </a:prstGeom>
        </p:spPr>
        <p:txBody>
          <a:bodyPr vert="horz" wrap="square" lIns="0" tIns="9542" rIns="0" bIns="0" rtlCol="0">
            <a:spAutoFit/>
          </a:bodyPr>
          <a:lstStyle/>
          <a:p>
            <a:pPr marL="11226" marR="4491" lvl="0" indent="0" algn="l" defTabSz="808245" rtl="0" eaLnBrk="1" fontAlgn="auto" latinLnBrk="0" hangingPunct="1">
              <a:lnSpc>
                <a:spcPct val="101600"/>
              </a:lnSpc>
              <a:spcBef>
                <a:spcPts val="75"/>
              </a:spcBef>
              <a:spcAft>
                <a:spcPts val="0"/>
              </a:spcAft>
              <a:buClrTx/>
              <a:buSzTx/>
              <a:buFontTx/>
              <a:buNone/>
              <a:tabLst/>
              <a:defRPr/>
            </a:pPr>
            <a:r>
              <a:rPr kumimoji="0" sz="900" b="0" i="0" u="none" strike="noStrike" kern="1200" cap="none" spc="9" normalizeH="0" baseline="0" noProof="0" dirty="0">
                <a:ln>
                  <a:noFill/>
                </a:ln>
                <a:solidFill>
                  <a:srgbClr val="FF0000"/>
                </a:solidFill>
                <a:effectLst/>
                <a:uLnTx/>
                <a:uFillTx/>
                <a:latin typeface="Calibri"/>
                <a:ea typeface="+mn-ea"/>
                <a:cs typeface="Calibri"/>
              </a:rPr>
              <a:t>Prescribed </a:t>
            </a:r>
            <a:r>
              <a:rPr kumimoji="0" sz="1050" b="0" i="0" u="none" strike="noStrike" kern="1200" cap="none" spc="-48" normalizeH="0" baseline="0" noProof="0" dirty="0">
                <a:ln>
                  <a:noFill/>
                </a:ln>
                <a:solidFill>
                  <a:srgbClr val="FF0000"/>
                </a:solidFill>
                <a:effectLst/>
                <a:uLnTx/>
                <a:uFillTx/>
                <a:latin typeface="Calibri"/>
                <a:ea typeface="+mn-ea"/>
                <a:cs typeface="Calibri"/>
              </a:rPr>
              <a:t>By </a:t>
            </a:r>
            <a:r>
              <a:rPr kumimoji="0" sz="900" b="0" i="0" u="none" strike="noStrike" kern="1200" cap="none" spc="9" normalizeH="0" baseline="0" noProof="0" dirty="0">
                <a:ln>
                  <a:noFill/>
                </a:ln>
                <a:solidFill>
                  <a:srgbClr val="FF0000"/>
                </a:solidFill>
                <a:effectLst/>
                <a:uLnTx/>
                <a:uFillTx/>
                <a:latin typeface="Calibri"/>
                <a:ea typeface="+mn-ea"/>
                <a:cs typeface="Calibri"/>
              </a:rPr>
              <a:t>GSA/ISOO </a:t>
            </a:r>
            <a:r>
              <a:rPr kumimoji="0" sz="900" b="0" i="0" u="none" strike="noStrike" kern="1200" cap="none" spc="17" normalizeH="0" baseline="0" noProof="0" dirty="0">
                <a:ln>
                  <a:noFill/>
                </a:ln>
                <a:solidFill>
                  <a:srgbClr val="FF0000"/>
                </a:solidFill>
                <a:effectLst/>
                <a:uLnTx/>
                <a:uFillTx/>
                <a:latin typeface="Calibri"/>
                <a:ea typeface="+mn-ea"/>
                <a:cs typeface="Calibri"/>
              </a:rPr>
              <a:t>32  </a:t>
            </a:r>
            <a:r>
              <a:rPr kumimoji="0" sz="900" b="0" i="0" u="none" strike="noStrike" kern="1200" cap="none" spc="9" normalizeH="0" baseline="0" noProof="0" dirty="0">
                <a:ln>
                  <a:noFill/>
                </a:ln>
                <a:solidFill>
                  <a:srgbClr val="FF0000"/>
                </a:solidFill>
                <a:effectLst/>
                <a:uLnTx/>
                <a:uFillTx/>
                <a:latin typeface="Calibri"/>
                <a:ea typeface="+mn-ea"/>
                <a:cs typeface="Calibri"/>
              </a:rPr>
              <a:t>CFR</a:t>
            </a:r>
            <a:r>
              <a:rPr kumimoji="0" sz="900" b="0" i="0" u="none" strike="noStrike" kern="1200" cap="none" spc="36" normalizeH="0" baseline="0" noProof="0" dirty="0">
                <a:ln>
                  <a:noFill/>
                </a:ln>
                <a:solidFill>
                  <a:srgbClr val="FF0000"/>
                </a:solidFill>
                <a:effectLst/>
                <a:uLnTx/>
                <a:uFillTx/>
                <a:latin typeface="Calibri"/>
                <a:ea typeface="+mn-ea"/>
                <a:cs typeface="Calibri"/>
              </a:rPr>
              <a:t> </a:t>
            </a:r>
            <a:r>
              <a:rPr kumimoji="0" sz="900" b="0" i="0" u="none" strike="noStrike" kern="1200" cap="none" spc="5" normalizeH="0" baseline="0" noProof="0" dirty="0">
                <a:ln>
                  <a:noFill/>
                </a:ln>
                <a:solidFill>
                  <a:srgbClr val="FF0000"/>
                </a:solidFill>
                <a:effectLst/>
                <a:uLnTx/>
                <a:uFillTx/>
                <a:latin typeface="Calibri"/>
                <a:ea typeface="+mn-ea"/>
                <a:cs typeface="Calibri"/>
              </a:rPr>
              <a:t>2003</a:t>
            </a:r>
            <a:endParaRPr kumimoji="0"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9"/>
          <p:cNvSpPr/>
          <p:nvPr userDrawn="1"/>
        </p:nvSpPr>
        <p:spPr>
          <a:xfrm>
            <a:off x="304800" y="40944"/>
            <a:ext cx="16541218" cy="9525000"/>
          </a:xfrm>
          <a:custGeom>
            <a:avLst/>
            <a:gdLst/>
            <a:ahLst/>
            <a:cxnLst/>
            <a:rect l="l" t="t" r="r" b="b"/>
            <a:pathLst>
              <a:path w="14478000" h="9067800">
                <a:moveTo>
                  <a:pt x="0" y="9067800"/>
                </a:moveTo>
                <a:lnTo>
                  <a:pt x="14478000" y="9067800"/>
                </a:lnTo>
                <a:lnTo>
                  <a:pt x="14478000" y="0"/>
                </a:lnTo>
                <a:lnTo>
                  <a:pt x="0" y="0"/>
                </a:lnTo>
                <a:lnTo>
                  <a:pt x="0" y="9067800"/>
                </a:lnTo>
                <a:close/>
              </a:path>
            </a:pathLst>
          </a:custGeom>
          <a:ln w="635508">
            <a:solidFill>
              <a:srgbClr val="00B050"/>
            </a:solidFill>
          </a:ln>
        </p:spPr>
        <p:txBody>
          <a:bodyPr wrap="square" lIns="0" tIns="0" rIns="0" bIns="0" rtlCol="0"/>
          <a:lstStyle/>
          <a:p>
            <a:pPr marL="0" marR="0" lvl="0" indent="0" algn="l" defTabSz="808245" rtl="0" eaLnBrk="1" fontAlgn="auto" latinLnBrk="0" hangingPunct="1">
              <a:lnSpc>
                <a:spcPct val="100000"/>
              </a:lnSpc>
              <a:spcBef>
                <a:spcPts val="0"/>
              </a:spcBef>
              <a:spcAft>
                <a:spcPts val="0"/>
              </a:spcAft>
              <a:buClrTx/>
              <a:buSzTx/>
              <a:buFontTx/>
              <a:buNone/>
              <a:tabLst/>
              <a:defRPr/>
            </a:pPr>
            <a:endParaRPr kumimoji="0" sz="1591" b="0" i="0" u="none" strike="noStrike" kern="1200" cap="none" spc="0" normalizeH="0" baseline="0" noProof="0" dirty="0">
              <a:ln>
                <a:noFill/>
              </a:ln>
              <a:solidFill>
                <a:srgbClr val="00B050"/>
              </a:solidFill>
              <a:effectLst/>
              <a:uLnTx/>
              <a:uFillTx/>
              <a:latin typeface="Calibri"/>
              <a:ea typeface="+mn-ea"/>
              <a:cs typeface="+mn-cs"/>
            </a:endParaRPr>
          </a:p>
        </p:txBody>
      </p:sp>
      <p:sp>
        <p:nvSpPr>
          <p:cNvPr id="11" name="Rectangle 10"/>
          <p:cNvSpPr/>
          <p:nvPr userDrawn="1"/>
        </p:nvSpPr>
        <p:spPr>
          <a:xfrm>
            <a:off x="2052152" y="7758622"/>
            <a:ext cx="2558485" cy="831507"/>
          </a:xfrm>
          <a:prstGeom prst="rect">
            <a:avLst/>
          </a:prstGeom>
          <a:solidFill>
            <a:srgbClr val="FFFF00"/>
          </a:solidFill>
        </p:spPr>
        <p:txBody>
          <a:bodyPr vert="horz" wrap="square" lIns="0" tIns="10665" rIns="0" bIns="0" rtlCol="0">
            <a:spAutoFit/>
          </a:bodyPr>
          <a:lstStyle/>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Controlled by:  OUSD(A&amp;S)</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Controlled by:  DASD(SSIPM)</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CUI Category:  Procurement</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Distribution Category: FEDCON</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lang="en-US" sz="1000" b="1" i="0" u="none" strike="noStrike" kern="1200" cap="none" spc="-5" normalizeH="0" baseline="0" noProof="0" dirty="0">
                <a:ln>
                  <a:noFill/>
                </a:ln>
                <a:solidFill>
                  <a:prstClr val="black"/>
                </a:solidFill>
                <a:effectLst/>
                <a:uLnTx/>
                <a:uFillTx/>
                <a:latin typeface="Arial"/>
                <a:ea typeface="+mn-ea"/>
                <a:cs typeface="Arial"/>
              </a:rPr>
              <a:t>POC: Todd Sriver / 703-614-2298</a:t>
            </a:r>
          </a:p>
        </p:txBody>
      </p:sp>
      <p:sp>
        <p:nvSpPr>
          <p:cNvPr id="14" name="object 13"/>
          <p:cNvSpPr txBox="1"/>
          <p:nvPr userDrawn="1"/>
        </p:nvSpPr>
        <p:spPr>
          <a:xfrm>
            <a:off x="2052152" y="7092879"/>
            <a:ext cx="2770551" cy="639146"/>
          </a:xfrm>
          <a:prstGeom prst="rect">
            <a:avLst/>
          </a:prstGeom>
          <a:solidFill>
            <a:srgbClr val="FFFF00"/>
          </a:solidFill>
        </p:spPr>
        <p:txBody>
          <a:bodyPr vert="horz" wrap="square" lIns="0" tIns="10665" rIns="0" bIns="0" rtlCol="0">
            <a:spAutoFit/>
          </a:bodyPr>
          <a:lstStyle/>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Classified </a:t>
            </a:r>
            <a:r>
              <a:rPr kumimoji="0" sz="1000" b="1" i="0" u="none" strike="noStrike" kern="1200" cap="none" spc="-9" normalizeH="0" baseline="0" noProof="0" dirty="0">
                <a:ln>
                  <a:noFill/>
                </a:ln>
                <a:solidFill>
                  <a:prstClr val="black"/>
                </a:solidFill>
                <a:effectLst/>
                <a:uLnTx/>
                <a:uFillTx/>
                <a:latin typeface="Arial"/>
                <a:ea typeface="+mn-ea"/>
                <a:cs typeface="Arial"/>
              </a:rPr>
              <a:t>By: </a:t>
            </a:r>
            <a:r>
              <a:rPr kumimoji="0" lang="en-US" sz="1000" b="1" i="0" u="none" strike="noStrike" kern="1200" cap="none" spc="-5" normalizeH="0" baseline="0" noProof="0" dirty="0">
                <a:ln>
                  <a:noFill/>
                </a:ln>
                <a:solidFill>
                  <a:srgbClr val="FF0000"/>
                </a:solidFill>
                <a:effectLst/>
                <a:uLnTx/>
                <a:uFillTx/>
                <a:latin typeface="Arial"/>
                <a:ea typeface="+mn-ea"/>
                <a:cs typeface="Arial"/>
              </a:rPr>
              <a:t>XXXXXX</a:t>
            </a:r>
          </a:p>
          <a:p>
            <a:pPr marL="11226" marR="4491" lvl="0" indent="0" algn="l" defTabSz="808245" rtl="0" eaLnBrk="1" fontAlgn="auto" latinLnBrk="0" hangingPunct="1">
              <a:lnSpc>
                <a:spcPct val="100000"/>
              </a:lnSpc>
              <a:spcBef>
                <a:spcPts val="84"/>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Derived from: </a:t>
            </a:r>
            <a:r>
              <a:rPr kumimoji="0" sz="1000" b="1" i="0" u="none" strike="noStrike" kern="1200" cap="none" spc="0" normalizeH="0" baseline="0" noProof="0" dirty="0">
                <a:ln>
                  <a:noFill/>
                </a:ln>
                <a:solidFill>
                  <a:prstClr val="black"/>
                </a:solidFill>
                <a:effectLst/>
                <a:uLnTx/>
                <a:uFillTx/>
                <a:latin typeface="Arial"/>
                <a:ea typeface="+mn-ea"/>
                <a:cs typeface="Arial"/>
              </a:rPr>
              <a:t>Multiple</a:t>
            </a:r>
            <a:r>
              <a:rPr kumimoji="0" sz="1000" b="1" i="0" u="none" strike="noStrike" kern="1200" cap="none" spc="-22" normalizeH="0" baseline="0" noProof="0" dirty="0">
                <a:ln>
                  <a:noFill/>
                </a:ln>
                <a:solidFill>
                  <a:prstClr val="black"/>
                </a:solidFill>
                <a:effectLst/>
                <a:uLnTx/>
                <a:uFillTx/>
                <a:latin typeface="Arial"/>
                <a:ea typeface="+mn-ea"/>
                <a:cs typeface="Arial"/>
              </a:rPr>
              <a:t> </a:t>
            </a:r>
            <a:r>
              <a:rPr kumimoji="0" sz="1000" b="1" i="0" u="none" strike="noStrike" kern="1200" cap="none" spc="-5" normalizeH="0" baseline="0" noProof="0" dirty="0">
                <a:ln>
                  <a:noFill/>
                </a:ln>
                <a:solidFill>
                  <a:prstClr val="black"/>
                </a:solidFill>
                <a:effectLst/>
                <a:uLnTx/>
                <a:uFillTx/>
                <a:latin typeface="Arial"/>
                <a:ea typeface="+mn-ea"/>
                <a:cs typeface="Arial"/>
              </a:rPr>
              <a:t>Sources</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1226" marR="0" lvl="0" indent="0" algn="l" defTabSz="808245"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Reason: 1.4(a), (c), and</a:t>
            </a:r>
            <a:r>
              <a:rPr kumimoji="0" sz="1000" b="1" i="0" u="none" strike="noStrike" kern="1200" cap="none" spc="-14" normalizeH="0" baseline="0" noProof="0" dirty="0">
                <a:ln>
                  <a:noFill/>
                </a:ln>
                <a:solidFill>
                  <a:prstClr val="black"/>
                </a:solidFill>
                <a:effectLst/>
                <a:uLnTx/>
                <a:uFillTx/>
                <a:latin typeface="Arial"/>
                <a:ea typeface="+mn-ea"/>
                <a:cs typeface="Arial"/>
              </a:rPr>
              <a:t> </a:t>
            </a:r>
            <a:r>
              <a:rPr kumimoji="0" sz="1000" b="1" i="0" u="none" strike="noStrike" kern="1200" cap="none" spc="-5" normalizeH="0" baseline="0" noProof="0" dirty="0">
                <a:ln>
                  <a:noFill/>
                </a:ln>
                <a:solidFill>
                  <a:prstClr val="black"/>
                </a:solidFill>
                <a:effectLst/>
                <a:uLnTx/>
                <a:uFillTx/>
                <a:latin typeface="Arial"/>
                <a:ea typeface="+mn-ea"/>
                <a:cs typeface="Arial"/>
              </a:rPr>
              <a:t>(e)</a:t>
            </a:r>
            <a:endParaRPr kumimoji="0" sz="1000" b="0" i="0" u="none" strike="noStrike" kern="1200" cap="none" spc="0" normalizeH="0" baseline="0" noProof="0" dirty="0">
              <a:ln>
                <a:noFill/>
              </a:ln>
              <a:solidFill>
                <a:prstClr val="black"/>
              </a:solidFill>
              <a:effectLst/>
              <a:uLnTx/>
              <a:uFillTx/>
              <a:latin typeface="Arial"/>
              <a:ea typeface="+mn-ea"/>
              <a:cs typeface="Arial"/>
            </a:endParaRPr>
          </a:p>
          <a:p>
            <a:pPr marL="11226" marR="0" lvl="0" indent="0" algn="l" defTabSz="808245"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prstClr val="black"/>
                </a:solidFill>
                <a:effectLst/>
                <a:uLnTx/>
                <a:uFillTx/>
                <a:latin typeface="Arial"/>
                <a:ea typeface="+mn-ea"/>
                <a:cs typeface="Arial"/>
              </a:rPr>
              <a:t>Declassify on:</a:t>
            </a:r>
            <a:r>
              <a:rPr kumimoji="0" sz="1000" b="1" i="0" u="none" strike="noStrike" kern="1200" cap="none" spc="-14" normalizeH="0" baseline="0" noProof="0" dirty="0">
                <a:ln>
                  <a:noFill/>
                </a:ln>
                <a:solidFill>
                  <a:prstClr val="black"/>
                </a:solidFill>
                <a:effectLst/>
                <a:uLnTx/>
                <a:uFillTx/>
                <a:latin typeface="Arial"/>
                <a:ea typeface="+mn-ea"/>
                <a:cs typeface="Arial"/>
              </a:rPr>
              <a:t> </a:t>
            </a:r>
            <a:r>
              <a:rPr kumimoji="0" sz="1000" b="1" i="0" u="none" strike="noStrike" kern="1200" cap="none" spc="-9" normalizeH="0" baseline="0" noProof="0" dirty="0">
                <a:ln>
                  <a:noFill/>
                </a:ln>
                <a:solidFill>
                  <a:prstClr val="black"/>
                </a:solidFill>
                <a:effectLst/>
                <a:uLnTx/>
                <a:uFillTx/>
                <a:latin typeface="Arial"/>
                <a:ea typeface="+mn-ea"/>
                <a:cs typeface="Arial"/>
              </a:rPr>
              <a:t>204</a:t>
            </a:r>
            <a:r>
              <a:rPr kumimoji="0" lang="en-US" sz="1000" b="1" i="0" u="none" strike="noStrike" kern="1200" cap="none" spc="-9" normalizeH="0" baseline="0" noProof="0" dirty="0">
                <a:ln>
                  <a:noFill/>
                </a:ln>
                <a:solidFill>
                  <a:prstClr val="black"/>
                </a:solidFill>
                <a:effectLst/>
                <a:uLnTx/>
                <a:uFillTx/>
                <a:latin typeface="Arial"/>
                <a:ea typeface="+mn-ea"/>
                <a:cs typeface="Arial"/>
              </a:rPr>
              <a:t>90227</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
        <p:nvSpPr>
          <p:cNvPr id="15" name="TextBox 14"/>
          <p:cNvSpPr txBox="1"/>
          <p:nvPr userDrawn="1"/>
        </p:nvSpPr>
        <p:spPr>
          <a:xfrm>
            <a:off x="2052152" y="5065914"/>
            <a:ext cx="3657600" cy="1869743"/>
          </a:xfrm>
          <a:prstGeom prst="rect">
            <a:avLst/>
          </a:prstGeom>
          <a:noFill/>
        </p:spPr>
        <p:txBody>
          <a:bodyPr wrap="square" rtlCol="0">
            <a:spAutoFit/>
          </a:bodyPr>
          <a:lstStyle/>
          <a:p>
            <a:pPr marL="0" marR="0" lvl="0" indent="0" algn="just" defTabSz="139922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CONTENT IS CLASSIFIED AT THE </a:t>
            </a:r>
            <a:r>
              <a:rPr kumimoji="0" lang="en-US" sz="105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Overall classification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LEVEL AND MAY CONTAIN ELEMENTS OF CONTROLLED UNCLASSIFIED INFORMATION (CUI), UNCLASSIFIED, OR INFORMATION CLASSIFIED AT A LOWER LEVEL THAN THE OVERALL CLASSIFICATION DISPLAYED.  THIS CONTENT SHALL NOT BE USED AS A SOURCE OF DERIVATIVE CLASSIFICATION.  IS MUST BE REMOVED FOR BOTH CLASSIFIED NATIONAL SECURITY INFORMATION (CNSI) AND CUI IN ACCORDANCE WITH DODI 5230.09 PRIOR TO PUBLIC RELEASE.</a:t>
            </a:r>
          </a:p>
        </p:txBody>
      </p:sp>
      <p:sp>
        <p:nvSpPr>
          <p:cNvPr id="17" name="Content Placeholder 16"/>
          <p:cNvSpPr>
            <a:spLocks noGrp="1"/>
          </p:cNvSpPr>
          <p:nvPr>
            <p:ph sz="quarter" idx="10" hasCustomPrompt="1"/>
          </p:nvPr>
        </p:nvSpPr>
        <p:spPr>
          <a:xfrm>
            <a:off x="1802060" y="3255264"/>
            <a:ext cx="13505688" cy="1357503"/>
          </a:xfrm>
          <a:prstGeom prst="rect">
            <a:avLst/>
          </a:prstGeom>
          <a:solidFill>
            <a:srgbClr val="FFFF00"/>
          </a:solidFill>
        </p:spPr>
        <p:txBody>
          <a:bodyPr vert="horz" wrap="square" lIns="0" tIns="23574" rIns="0" bIns="0" rtlCol="0" anchor="ctr">
            <a:noAutofit/>
          </a:bodyPr>
          <a:lstStyle>
            <a:lvl1pPr marL="265486" indent="0" algn="ctr">
              <a:buFont typeface="Arial" panose="020B0604020202020204" pitchFamily="34" charset="0"/>
              <a:buNone/>
              <a:defRPr kumimoji="0" lang="en-US" sz="1600" b="1" i="0" u="none" strike="noStrike" cap="none" spc="0" normalizeH="0" baseline="0" smtClean="0">
                <a:ln>
                  <a:noFill/>
                </a:ln>
                <a:solidFill>
                  <a:prstClr val="black"/>
                </a:solidFill>
                <a:effectLst/>
                <a:uLnTx/>
                <a:uFillTx/>
                <a:latin typeface="Arial" panose="020B0604020202020204" pitchFamily="34" charset="0"/>
                <a:cs typeface="Arial" panose="020B0604020202020204" pitchFamily="34" charset="0"/>
              </a:defRPr>
            </a:lvl1pPr>
            <a:lvl2pPr>
              <a:defRPr lang="en-US" sz="2800" smtClean="0">
                <a:cs typeface="+mn-cs"/>
              </a:defRPr>
            </a:lvl2pPr>
            <a:lvl3pPr>
              <a:defRPr lang="en-US" sz="2800" smtClean="0">
                <a:cs typeface="+mn-cs"/>
              </a:defRPr>
            </a:lvl3pPr>
            <a:lvl4pPr>
              <a:defRPr lang="en-US" sz="2800" smtClean="0">
                <a:cs typeface="+mn-cs"/>
              </a:defRPr>
            </a:lvl4pPr>
            <a:lvl5pPr>
              <a:defRPr lang="en-US" sz="2800">
                <a:cs typeface="+mn-cs"/>
              </a:defRPr>
            </a:lvl5pPr>
          </a:lstStyle>
          <a:p>
            <a:pPr marL="551236" marR="256505" lvl="0" indent="-285750" algn="ctr" defTabSz="808245" fontAlgn="auto" latinLnBrk="0">
              <a:lnSpc>
                <a:spcPct val="100000"/>
              </a:lnSpc>
              <a:spcBef>
                <a:spcPts val="186"/>
              </a:spcBef>
              <a:spcAft>
                <a:spcPts val="0"/>
              </a:spcAft>
              <a:buClrTx/>
              <a:buSzTx/>
              <a:tabLst/>
            </a:pPr>
            <a:r>
              <a:rPr lang="en-US" dirty="0"/>
              <a:t>ENTER BRIEFING NAME</a:t>
            </a:r>
          </a:p>
          <a:p>
            <a:pPr marL="551236" marR="256505" lvl="0" indent="-285750" algn="ctr" defTabSz="808245" fontAlgn="auto" latinLnBrk="0">
              <a:lnSpc>
                <a:spcPct val="100000"/>
              </a:lnSpc>
              <a:spcBef>
                <a:spcPts val="186"/>
              </a:spcBef>
              <a:spcAft>
                <a:spcPts val="0"/>
              </a:spcAft>
              <a:buClrTx/>
              <a:buSzTx/>
              <a:tabLst/>
            </a:pPr>
            <a:r>
              <a:rPr lang="en-US" dirty="0"/>
              <a:t>ENTER BRIEFING DATE</a:t>
            </a:r>
          </a:p>
          <a:p>
            <a:pPr marL="265486" marR="256505" lvl="0" indent="562" algn="ctr" defTabSz="808245" fontAlgn="auto" latinLnBrk="0">
              <a:lnSpc>
                <a:spcPct val="100000"/>
              </a:lnSpc>
              <a:spcBef>
                <a:spcPts val="186"/>
              </a:spcBef>
              <a:spcAft>
                <a:spcPts val="0"/>
              </a:spcAft>
              <a:buClrTx/>
              <a:buSzTx/>
              <a:buFontTx/>
              <a:buNone/>
              <a:tabLst/>
            </a:pPr>
            <a:endParaRPr lang="en-US" dirty="0"/>
          </a:p>
          <a:p>
            <a:pPr marL="265486" marR="256505" lvl="0" indent="562" algn="ctr" defTabSz="808245" fontAlgn="auto" latinLnBrk="0">
              <a:lnSpc>
                <a:spcPct val="100000"/>
              </a:lnSpc>
              <a:spcBef>
                <a:spcPts val="186"/>
              </a:spcBef>
              <a:spcAft>
                <a:spcPts val="0"/>
              </a:spcAft>
              <a:buClrTx/>
              <a:buSzTx/>
              <a:buFontTx/>
              <a:buNone/>
              <a:tabLst/>
            </a:pPr>
            <a:r>
              <a:rPr lang="en-US" dirty="0"/>
              <a:t>ENTER PRESENTER NAME</a:t>
            </a:r>
          </a:p>
          <a:p>
            <a:pPr marL="265486" marR="256505" lvl="0" indent="562" algn="ctr" defTabSz="808245" fontAlgn="auto" latinLnBrk="0">
              <a:lnSpc>
                <a:spcPct val="100000"/>
              </a:lnSpc>
              <a:spcBef>
                <a:spcPts val="186"/>
              </a:spcBef>
              <a:spcAft>
                <a:spcPts val="0"/>
              </a:spcAft>
              <a:buClrTx/>
              <a:buSzTx/>
              <a:buFontTx/>
              <a:buNone/>
              <a:tabLst/>
            </a:pPr>
            <a:r>
              <a:rPr lang="en-US" dirty="0"/>
              <a:t>ENTER PRESENTER TITLE</a:t>
            </a:r>
          </a:p>
        </p:txBody>
      </p:sp>
      <p:sp>
        <p:nvSpPr>
          <p:cNvPr id="43" name="Text Placeholder 42"/>
          <p:cNvSpPr>
            <a:spLocks noGrp="1"/>
          </p:cNvSpPr>
          <p:nvPr>
            <p:ph type="body" sz="quarter" idx="11" hasCustomPrompt="1"/>
          </p:nvPr>
        </p:nvSpPr>
        <p:spPr>
          <a:xfrm>
            <a:off x="11066686" y="7732613"/>
            <a:ext cx="3689536" cy="320857"/>
          </a:xfrm>
          <a:prstGeom prst="rect">
            <a:avLst/>
          </a:prstGeom>
          <a:solidFill>
            <a:srgbClr val="FFFF00"/>
          </a:solidFill>
        </p:spPr>
        <p:txBody>
          <a:bodyPr wrap="square" rtlCol="0">
            <a:noAutofit/>
          </a:bodyPr>
          <a:lstStyle>
            <a:lvl1pPr marL="0" indent="0" algn="ctr">
              <a:buNone/>
              <a:defRPr kumimoji="0" lang="en-US" sz="1485" b="1" i="0" u="none" strike="noStrike" cap="none" spc="0" normalizeH="0" baseline="0" dirty="0" smtClean="0">
                <a:ln>
                  <a:noFill/>
                </a:ln>
                <a:solidFill>
                  <a:prstClr val="black"/>
                </a:solidFill>
                <a:effectLst/>
                <a:uLnTx/>
                <a:uFillTx/>
                <a:latin typeface="Arial" panose="020B0604020202020204" pitchFamily="34" charset="0"/>
                <a:cs typeface="Arial" panose="020B0604020202020204" pitchFamily="34" charset="0"/>
              </a:defRPr>
            </a:lvl1pPr>
          </a:lstStyle>
          <a:p>
            <a:pPr marL="360066" marR="0" lvl="0" indent="-360066" defTabSz="1131520" fontAlgn="auto" latinLnBrk="0">
              <a:lnSpc>
                <a:spcPct val="100000"/>
              </a:lnSpc>
              <a:spcBef>
                <a:spcPts val="0"/>
              </a:spcBef>
              <a:spcAft>
                <a:spcPts val="0"/>
              </a:spcAft>
              <a:buClrTx/>
              <a:buSzTx/>
              <a:tabLst/>
            </a:pPr>
            <a:r>
              <a:rPr lang="en-US" dirty="0"/>
              <a:t>ADD FILE NAME</a:t>
            </a:r>
          </a:p>
        </p:txBody>
      </p:sp>
      <p:sp>
        <p:nvSpPr>
          <p:cNvPr id="46" name="Content Placeholder 44"/>
          <p:cNvSpPr>
            <a:spLocks noGrp="1"/>
          </p:cNvSpPr>
          <p:nvPr>
            <p:ph sz="quarter" idx="12" hasCustomPrompt="1"/>
          </p:nvPr>
        </p:nvSpPr>
        <p:spPr>
          <a:xfrm>
            <a:off x="1247099" y="927100"/>
            <a:ext cx="14615611" cy="582709"/>
          </a:xfrm>
          <a:prstGeom prst="rect">
            <a:avLst/>
          </a:prstGeom>
          <a:noFill/>
        </p:spPr>
        <p:txBody>
          <a:bodyPr vert="horz" wrap="square" lIns="0" tIns="11225" rIns="0" bIns="0" rtlCol="0">
            <a:noAutofit/>
          </a:bodyPr>
          <a:lstStyle>
            <a:lvl1pPr marL="11226" indent="0" algn="ctr">
              <a:buNone/>
              <a:defRPr kumimoji="0" lang="en-US" sz="3713" b="1" i="0" u="none" strike="noStrike" cap="all" spc="-150" normalizeH="0" baseline="0" dirty="0" smtClean="0">
                <a:ln>
                  <a:noFill/>
                </a:ln>
                <a:solidFill>
                  <a:prstClr val="black"/>
                </a:solidFill>
                <a:effectLst/>
                <a:uLnTx/>
                <a:uFillTx/>
                <a:latin typeface="Arial" panose="020B0604020202020204" pitchFamily="34" charset="0"/>
                <a:cs typeface="Arial" panose="020B0604020202020204" pitchFamily="34" charset="0"/>
              </a:defRPr>
            </a:lvl1pPr>
            <a:lvl2pPr marL="399558" indent="0">
              <a:buNone/>
              <a:defRPr lang="en-US" sz="2800" dirty="0" smtClean="0">
                <a:cs typeface="+mn-cs"/>
              </a:defRPr>
            </a:lvl2pPr>
            <a:lvl3pPr>
              <a:defRPr lang="en-US" sz="2800" dirty="0" smtClean="0">
                <a:cs typeface="+mn-cs"/>
              </a:defRPr>
            </a:lvl3pPr>
            <a:lvl4pPr>
              <a:defRPr lang="en-US" sz="2800" dirty="0" smtClean="0">
                <a:cs typeface="+mn-cs"/>
              </a:defRPr>
            </a:lvl4pPr>
            <a:lvl5pPr>
              <a:defRPr lang="en-US" sz="2800" dirty="0">
                <a:cs typeface="+mn-cs"/>
              </a:defRPr>
            </a:lvl5pPr>
          </a:lstStyle>
          <a:p>
            <a:pPr marL="582726" marR="0" lvl="0" indent="-571500" algn="ctr" defTabSz="808245" fontAlgn="auto" latinLnBrk="0">
              <a:lnSpc>
                <a:spcPct val="100000"/>
              </a:lnSpc>
              <a:spcBef>
                <a:spcPts val="88"/>
              </a:spcBef>
              <a:spcAft>
                <a:spcPts val="0"/>
              </a:spcAft>
              <a:buClrTx/>
              <a:buSzTx/>
              <a:tabLst/>
            </a:pPr>
            <a:r>
              <a:rPr lang="en-US" dirty="0"/>
              <a:t>ENTER OVERALL CLASSIFICATION OF BRIEFING</a:t>
            </a:r>
          </a:p>
        </p:txBody>
      </p:sp>
      <p:sp>
        <p:nvSpPr>
          <p:cNvPr id="48" name="Content Placeholder 44"/>
          <p:cNvSpPr>
            <a:spLocks noGrp="1"/>
          </p:cNvSpPr>
          <p:nvPr>
            <p:ph sz="quarter" idx="13" hasCustomPrompt="1"/>
          </p:nvPr>
        </p:nvSpPr>
        <p:spPr>
          <a:xfrm>
            <a:off x="1247099" y="8619775"/>
            <a:ext cx="14615611" cy="582709"/>
          </a:xfrm>
          <a:prstGeom prst="rect">
            <a:avLst/>
          </a:prstGeom>
          <a:noFill/>
        </p:spPr>
        <p:txBody>
          <a:bodyPr vert="horz" wrap="square" lIns="0" tIns="11225" rIns="0" bIns="0" rtlCol="0">
            <a:noAutofit/>
          </a:bodyPr>
          <a:lstStyle>
            <a:lvl1pPr marL="11226" indent="0" algn="ctr">
              <a:buNone/>
              <a:defRPr kumimoji="0" lang="en-US" sz="3713" b="1" i="0" u="none" strike="noStrike" cap="all" spc="-150" normalizeH="0" baseline="0" dirty="0" smtClean="0">
                <a:ln>
                  <a:noFill/>
                </a:ln>
                <a:solidFill>
                  <a:prstClr val="black"/>
                </a:solidFill>
                <a:effectLst/>
                <a:uLnTx/>
                <a:uFillTx/>
                <a:latin typeface="Arial" panose="020B0604020202020204" pitchFamily="34" charset="0"/>
                <a:cs typeface="Arial" panose="020B0604020202020204" pitchFamily="34" charset="0"/>
              </a:defRPr>
            </a:lvl1pPr>
            <a:lvl2pPr marL="399558" indent="0">
              <a:buNone/>
              <a:defRPr lang="en-US" sz="2800" dirty="0" smtClean="0">
                <a:cs typeface="+mn-cs"/>
              </a:defRPr>
            </a:lvl2pPr>
            <a:lvl3pPr>
              <a:defRPr lang="en-US" sz="2800" dirty="0" smtClean="0">
                <a:cs typeface="+mn-cs"/>
              </a:defRPr>
            </a:lvl3pPr>
            <a:lvl4pPr>
              <a:defRPr lang="en-US" sz="2800" dirty="0" smtClean="0">
                <a:cs typeface="+mn-cs"/>
              </a:defRPr>
            </a:lvl4pPr>
            <a:lvl5pPr>
              <a:defRPr lang="en-US" sz="2800" dirty="0">
                <a:cs typeface="+mn-cs"/>
              </a:defRPr>
            </a:lvl5pPr>
          </a:lstStyle>
          <a:p>
            <a:pPr marL="582726" marR="0" lvl="0" indent="-571500" algn="ctr" defTabSz="808245" fontAlgn="auto" latinLnBrk="0">
              <a:lnSpc>
                <a:spcPct val="100000"/>
              </a:lnSpc>
              <a:spcBef>
                <a:spcPts val="88"/>
              </a:spcBef>
              <a:spcAft>
                <a:spcPts val="0"/>
              </a:spcAft>
              <a:buClrTx/>
              <a:buSzTx/>
              <a:tabLst/>
            </a:pPr>
            <a:r>
              <a:rPr lang="en-US" dirty="0"/>
              <a:t>ENTER OVERALL CLASSIFICATION OF BRIEFING</a:t>
            </a:r>
          </a:p>
        </p:txBody>
      </p:sp>
    </p:spTree>
    <p:extLst>
      <p:ext uri="{BB962C8B-B14F-4D97-AF65-F5344CB8AC3E}">
        <p14:creationId xmlns:p14="http://schemas.microsoft.com/office/powerpoint/2010/main" val="193376944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OSD - Title Slide">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3960272" y="930338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050" b="0" i="1" u="sng">
              <a:effectLst>
                <a:outerShdw blurRad="38100" dist="38100" dir="2700000" algn="tl">
                  <a:srgbClr val="C0C0C0"/>
                </a:outerShdw>
              </a:effectLst>
            </a:endParaRPr>
          </a:p>
        </p:txBody>
      </p:sp>
      <p:sp>
        <p:nvSpPr>
          <p:cNvPr id="11" name="Slide Number Placeholder 5"/>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cxnSp>
        <p:nvCxnSpPr>
          <p:cNvPr id="12" name="Straight Connector 11">
            <a:extLst>
              <a:ext uri="{FF2B5EF4-FFF2-40B4-BE49-F238E27FC236}">
                <a16:creationId xmlns:a16="http://schemas.microsoft.com/office/drawing/2014/main" id="{B2820E55-9BB6-4FCD-917F-407660938C28}"/>
              </a:ext>
            </a:extLst>
          </p:cNvPr>
          <p:cNvCxnSpPr/>
          <p:nvPr userDrawn="1"/>
        </p:nvCxnSpPr>
        <p:spPr>
          <a:xfrm>
            <a:off x="0" y="1599028"/>
            <a:ext cx="17068800" cy="0"/>
          </a:xfrm>
          <a:prstGeom prst="line">
            <a:avLst/>
          </a:prstGeom>
          <a:noFill/>
          <a:ln w="38100" cap="flat" cmpd="sng" algn="ctr">
            <a:solidFill>
              <a:srgbClr val="999999"/>
            </a:solidFill>
            <a:prstDash val="solid"/>
            <a:miter lim="800000"/>
          </a:ln>
          <a:effectLst/>
        </p:spPr>
      </p:cxnSp>
      <p:cxnSp>
        <p:nvCxnSpPr>
          <p:cNvPr id="13" name="Straight Connector 12">
            <a:extLst>
              <a:ext uri="{FF2B5EF4-FFF2-40B4-BE49-F238E27FC236}">
                <a16:creationId xmlns:a16="http://schemas.microsoft.com/office/drawing/2014/main" id="{E4C75B87-8110-4E55-8D85-14339156F94D}"/>
              </a:ext>
            </a:extLst>
          </p:cNvPr>
          <p:cNvCxnSpPr/>
          <p:nvPr userDrawn="1"/>
        </p:nvCxnSpPr>
        <p:spPr>
          <a:xfrm>
            <a:off x="0" y="1671068"/>
            <a:ext cx="17068800" cy="0"/>
          </a:xfrm>
          <a:prstGeom prst="line">
            <a:avLst/>
          </a:prstGeom>
          <a:noFill/>
          <a:ln w="38100" cap="flat" cmpd="sng" algn="ctr">
            <a:solidFill>
              <a:srgbClr val="268CBF"/>
            </a:solidFill>
            <a:prstDash val="solid"/>
            <a:miter lim="800000"/>
          </a:ln>
          <a:effectLst/>
        </p:spPr>
      </p:cxnSp>
      <p:sp>
        <p:nvSpPr>
          <p:cNvPr id="14"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15"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pic>
        <p:nvPicPr>
          <p:cNvPr id="1026" name="Picture 2" descr="us-department-of-defense-logo-png-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09672" y="2084993"/>
            <a:ext cx="5451893" cy="54424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194820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SIPM - Title Slide_Black">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3960272" y="930338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050" b="0" i="1" u="sng">
              <a:effectLst>
                <a:outerShdw blurRad="38100" dist="38100" dir="2700000" algn="tl">
                  <a:srgbClr val="C0C0C0"/>
                </a:outerShdw>
              </a:effectLst>
            </a:endParaRPr>
          </a:p>
        </p:txBody>
      </p:sp>
      <p:sp>
        <p:nvSpPr>
          <p:cNvPr id="11" name="Slide Number Placeholder 5"/>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cxnSp>
        <p:nvCxnSpPr>
          <p:cNvPr id="12" name="Straight Connector 11">
            <a:extLst>
              <a:ext uri="{FF2B5EF4-FFF2-40B4-BE49-F238E27FC236}">
                <a16:creationId xmlns:a16="http://schemas.microsoft.com/office/drawing/2014/main" id="{B2820E55-9BB6-4FCD-917F-407660938C28}"/>
              </a:ext>
            </a:extLst>
          </p:cNvPr>
          <p:cNvCxnSpPr/>
          <p:nvPr userDrawn="1"/>
        </p:nvCxnSpPr>
        <p:spPr>
          <a:xfrm>
            <a:off x="0" y="1599028"/>
            <a:ext cx="17068800" cy="0"/>
          </a:xfrm>
          <a:prstGeom prst="line">
            <a:avLst/>
          </a:prstGeom>
          <a:noFill/>
          <a:ln w="38100" cap="flat" cmpd="sng" algn="ctr">
            <a:solidFill>
              <a:srgbClr val="999999"/>
            </a:solidFill>
            <a:prstDash val="solid"/>
            <a:miter lim="800000"/>
          </a:ln>
          <a:effectLst/>
        </p:spPr>
      </p:cxnSp>
      <p:cxnSp>
        <p:nvCxnSpPr>
          <p:cNvPr id="13" name="Straight Connector 12">
            <a:extLst>
              <a:ext uri="{FF2B5EF4-FFF2-40B4-BE49-F238E27FC236}">
                <a16:creationId xmlns:a16="http://schemas.microsoft.com/office/drawing/2014/main" id="{E4C75B87-8110-4E55-8D85-14339156F94D}"/>
              </a:ext>
            </a:extLst>
          </p:cNvPr>
          <p:cNvCxnSpPr/>
          <p:nvPr userDrawn="1"/>
        </p:nvCxnSpPr>
        <p:spPr>
          <a:xfrm>
            <a:off x="0" y="1671068"/>
            <a:ext cx="17068800" cy="0"/>
          </a:xfrm>
          <a:prstGeom prst="line">
            <a:avLst/>
          </a:prstGeom>
          <a:noFill/>
          <a:ln w="38100" cap="flat" cmpd="sng" algn="ctr">
            <a:solidFill>
              <a:srgbClr val="268CBF"/>
            </a:solidFill>
            <a:prstDash val="solid"/>
            <a:miter lim="800000"/>
          </a:ln>
          <a:effectLst/>
        </p:spPr>
      </p:cxnSp>
      <p:sp>
        <p:nvSpPr>
          <p:cNvPr id="14"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15"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pic>
        <p:nvPicPr>
          <p:cNvPr id="1026" name="Picture 2" descr="us-department-of-defense-logo-png-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07214" y="2079378"/>
            <a:ext cx="5451893" cy="54424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676"/>
          <a:stretch/>
        </p:blipFill>
        <p:spPr>
          <a:xfrm>
            <a:off x="9840749" y="2057400"/>
            <a:ext cx="5488786" cy="5486400"/>
          </a:xfrm>
          <a:prstGeom prst="rect">
            <a:avLst/>
          </a:prstGeom>
        </p:spPr>
      </p:pic>
    </p:spTree>
    <p:extLst>
      <p:ext uri="{BB962C8B-B14F-4D97-AF65-F5344CB8AC3E}">
        <p14:creationId xmlns:p14="http://schemas.microsoft.com/office/powerpoint/2010/main" val="70065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SIPM - Title Slide_White">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3960272" y="930338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050" b="0" i="1" u="sng">
              <a:effectLst>
                <a:outerShdw blurRad="38100" dist="38100" dir="2700000" algn="tl">
                  <a:srgbClr val="C0C0C0"/>
                </a:outerShdw>
              </a:effectLst>
            </a:endParaRPr>
          </a:p>
        </p:txBody>
      </p:sp>
      <p:sp>
        <p:nvSpPr>
          <p:cNvPr id="11" name="Slide Number Placeholder 5"/>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cxnSp>
        <p:nvCxnSpPr>
          <p:cNvPr id="12" name="Straight Connector 11">
            <a:extLst>
              <a:ext uri="{FF2B5EF4-FFF2-40B4-BE49-F238E27FC236}">
                <a16:creationId xmlns:a16="http://schemas.microsoft.com/office/drawing/2014/main" id="{B2820E55-9BB6-4FCD-917F-407660938C28}"/>
              </a:ext>
            </a:extLst>
          </p:cNvPr>
          <p:cNvCxnSpPr/>
          <p:nvPr userDrawn="1"/>
        </p:nvCxnSpPr>
        <p:spPr>
          <a:xfrm>
            <a:off x="0" y="1599028"/>
            <a:ext cx="17068800" cy="0"/>
          </a:xfrm>
          <a:prstGeom prst="line">
            <a:avLst/>
          </a:prstGeom>
          <a:noFill/>
          <a:ln w="38100" cap="flat" cmpd="sng" algn="ctr">
            <a:solidFill>
              <a:srgbClr val="999999"/>
            </a:solidFill>
            <a:prstDash val="solid"/>
            <a:miter lim="800000"/>
          </a:ln>
          <a:effectLst/>
        </p:spPr>
      </p:cxnSp>
      <p:cxnSp>
        <p:nvCxnSpPr>
          <p:cNvPr id="13" name="Straight Connector 12">
            <a:extLst>
              <a:ext uri="{FF2B5EF4-FFF2-40B4-BE49-F238E27FC236}">
                <a16:creationId xmlns:a16="http://schemas.microsoft.com/office/drawing/2014/main" id="{E4C75B87-8110-4E55-8D85-14339156F94D}"/>
              </a:ext>
            </a:extLst>
          </p:cNvPr>
          <p:cNvCxnSpPr/>
          <p:nvPr userDrawn="1"/>
        </p:nvCxnSpPr>
        <p:spPr>
          <a:xfrm>
            <a:off x="0" y="1671068"/>
            <a:ext cx="17068800" cy="0"/>
          </a:xfrm>
          <a:prstGeom prst="line">
            <a:avLst/>
          </a:prstGeom>
          <a:noFill/>
          <a:ln w="38100" cap="flat" cmpd="sng" algn="ctr">
            <a:solidFill>
              <a:srgbClr val="268CBF"/>
            </a:solidFill>
            <a:prstDash val="solid"/>
            <a:miter lim="800000"/>
          </a:ln>
          <a:effectLst/>
        </p:spPr>
      </p:cxnSp>
      <p:sp>
        <p:nvSpPr>
          <p:cNvPr id="14"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15"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pic>
        <p:nvPicPr>
          <p:cNvPr id="1026" name="Picture 2" descr="us-department-of-defense-logo-png-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07214" y="2079378"/>
            <a:ext cx="5451893" cy="54424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1401"/>
          <a:stretch/>
        </p:blipFill>
        <p:spPr>
          <a:xfrm>
            <a:off x="9795402" y="2028372"/>
            <a:ext cx="5486184" cy="5486400"/>
          </a:xfrm>
          <a:prstGeom prst="rect">
            <a:avLst/>
          </a:prstGeom>
        </p:spPr>
      </p:pic>
    </p:spTree>
    <p:extLst>
      <p:ext uri="{BB962C8B-B14F-4D97-AF65-F5344CB8AC3E}">
        <p14:creationId xmlns:p14="http://schemas.microsoft.com/office/powerpoint/2010/main" val="926830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CLAS">
    <p:spTree>
      <p:nvGrpSpPr>
        <p:cNvPr id="1" name=""/>
        <p:cNvGrpSpPr/>
        <p:nvPr/>
      </p:nvGrpSpPr>
      <p:grpSpPr>
        <a:xfrm>
          <a:off x="0" y="0"/>
          <a:ext cx="0" cy="0"/>
          <a:chOff x="0" y="0"/>
          <a:chExt cx="0" cy="0"/>
        </a:xfrm>
      </p:grpSpPr>
      <p:sp>
        <p:nvSpPr>
          <p:cNvPr id="6"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8"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1"/>
          </p:nvPr>
        </p:nvSpPr>
        <p:spPr>
          <a:xfrm>
            <a:off x="274319" y="1760016"/>
            <a:ext cx="16550640" cy="75011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1B7ABD84-3877-E192-8A10-D4310EDADBD2}"/>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Tree>
    <p:extLst>
      <p:ext uri="{BB962C8B-B14F-4D97-AF65-F5344CB8AC3E}">
        <p14:creationId xmlns:p14="http://schemas.microsoft.com/office/powerpoint/2010/main" val="1089735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NCLAS">
    <p:spTree>
      <p:nvGrpSpPr>
        <p:cNvPr id="1" name=""/>
        <p:cNvGrpSpPr/>
        <p:nvPr/>
      </p:nvGrpSpPr>
      <p:grpSpPr>
        <a:xfrm>
          <a:off x="0" y="0"/>
          <a:ext cx="0" cy="0"/>
          <a:chOff x="0" y="0"/>
          <a:chExt cx="0" cy="0"/>
        </a:xfrm>
      </p:grpSpPr>
      <p:sp>
        <p:nvSpPr>
          <p:cNvPr id="6"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8"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1B7ABD84-3877-E192-8A10-D4310EDADBD2}"/>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
        <p:nvSpPr>
          <p:cNvPr id="4" name="Text Placeholder 2">
            <a:extLst>
              <a:ext uri="{FF2B5EF4-FFF2-40B4-BE49-F238E27FC236}">
                <a16:creationId xmlns:a16="http://schemas.microsoft.com/office/drawing/2014/main" id="{0DBF4E31-F9F1-5643-5875-316131E71069}"/>
              </a:ext>
            </a:extLst>
          </p:cNvPr>
          <p:cNvSpPr>
            <a:spLocks noGrp="1"/>
          </p:cNvSpPr>
          <p:nvPr>
            <p:ph type="body" sz="half" idx="1"/>
          </p:nvPr>
        </p:nvSpPr>
        <p:spPr>
          <a:xfrm>
            <a:off x="279400" y="1767196"/>
            <a:ext cx="8128000" cy="7620000"/>
          </a:xfrm>
        </p:spPr>
        <p:txBody>
          <a:bodyPr/>
          <a:lstStyle>
            <a:lvl2pPr marL="780080" indent="-300031">
              <a:buFont typeface="Wingdings" panose="05000000000000000000" pitchFamily="2" charset="2"/>
              <a:buChar char="§"/>
              <a:defRPr/>
            </a:lvl2pPr>
            <a:lvl3pPr marL="1200122" indent="-240024">
              <a:buFont typeface="Wingdings" panose="05000000000000000000" pitchFamily="2" charset="2"/>
              <a:buChar char="§"/>
              <a:defRPr/>
            </a:lvl3pPr>
            <a:lvl4pPr marL="1680171" indent="-240024">
              <a:buFont typeface="Wingdings" panose="05000000000000000000" pitchFamily="2" charset="2"/>
              <a:buChar char="§"/>
              <a:defRPr/>
            </a:lvl4pPr>
            <a:lvl5pPr marL="2160218" indent="-24002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4C06F177-785D-1359-2D62-CB5540BE94DF}"/>
              </a:ext>
            </a:extLst>
          </p:cNvPr>
          <p:cNvSpPr>
            <a:spLocks noGrp="1"/>
          </p:cNvSpPr>
          <p:nvPr>
            <p:ph type="body" sz="half" idx="11"/>
          </p:nvPr>
        </p:nvSpPr>
        <p:spPr>
          <a:xfrm>
            <a:off x="8661402" y="1767196"/>
            <a:ext cx="8128000" cy="7620000"/>
          </a:xfrm>
        </p:spPr>
        <p:txBody>
          <a:bodyPr/>
          <a:lstStyle>
            <a:lvl2pPr marL="780080" indent="-300031">
              <a:buFont typeface="Wingdings" panose="05000000000000000000" pitchFamily="2" charset="2"/>
              <a:buChar char="§"/>
              <a:defRPr/>
            </a:lvl2pPr>
            <a:lvl3pPr marL="1200122" indent="-240024">
              <a:buFont typeface="Wingdings" panose="05000000000000000000" pitchFamily="2" charset="2"/>
              <a:buChar char="§"/>
              <a:defRPr/>
            </a:lvl3pPr>
            <a:lvl4pPr marL="1680171" indent="-240024">
              <a:buFont typeface="Wingdings" panose="05000000000000000000" pitchFamily="2" charset="2"/>
              <a:buChar char="§"/>
              <a:defRPr/>
            </a:lvl4pPr>
            <a:lvl5pPr marL="2160218" indent="-24002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29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I">
    <p:spTree>
      <p:nvGrpSpPr>
        <p:cNvPr id="1" name=""/>
        <p:cNvGrpSpPr/>
        <p:nvPr/>
      </p:nvGrpSpPr>
      <p:grpSpPr>
        <a:xfrm>
          <a:off x="0" y="0"/>
          <a:ext cx="0" cy="0"/>
          <a:chOff x="0" y="0"/>
          <a:chExt cx="0" cy="0"/>
        </a:xfrm>
      </p:grpSpPr>
      <p:sp>
        <p:nvSpPr>
          <p:cNvPr id="6" name="Text Box 16"/>
          <p:cNvSpPr txBox="1">
            <a:spLocks noChangeArrowheads="1"/>
          </p:cNvSpPr>
          <p:nvPr userDrawn="1"/>
        </p:nvSpPr>
        <p:spPr bwMode="auto">
          <a:xfrm>
            <a:off x="6336145" y="1"/>
            <a:ext cx="439651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C</a:t>
            </a:r>
            <a:r>
              <a:rPr lang="en-US" altLang="en-US" sz="1260" baseline="0" dirty="0">
                <a:solidFill>
                  <a:srgbClr val="339933"/>
                </a:solidFill>
                <a:cs typeface="+mn-cs"/>
              </a:rPr>
              <a:t>UI</a:t>
            </a:r>
            <a:endParaRPr lang="en-US" altLang="en-US" sz="1260" dirty="0">
              <a:solidFill>
                <a:srgbClr val="339933"/>
              </a:solidFill>
              <a:cs typeface="+mn-cs"/>
            </a:endParaRPr>
          </a:p>
        </p:txBody>
      </p:sp>
      <p:sp>
        <p:nvSpPr>
          <p:cNvPr id="9" name="Text Box 16"/>
          <p:cNvSpPr txBox="1">
            <a:spLocks noChangeArrowheads="1"/>
          </p:cNvSpPr>
          <p:nvPr userDrawn="1"/>
        </p:nvSpPr>
        <p:spPr bwMode="auto">
          <a:xfrm>
            <a:off x="6336145" y="9314969"/>
            <a:ext cx="439651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C</a:t>
            </a:r>
            <a:r>
              <a:rPr lang="en-US" altLang="en-US" sz="1260" baseline="0" dirty="0">
                <a:solidFill>
                  <a:srgbClr val="339933"/>
                </a:solidFill>
                <a:cs typeface="+mn-cs"/>
              </a:rPr>
              <a:t>UI</a:t>
            </a:r>
            <a:endParaRPr lang="en-US" altLang="en-US" sz="1260" dirty="0">
              <a:solidFill>
                <a:srgbClr val="339933"/>
              </a:solidFill>
              <a:cs typeface="+mn-cs"/>
            </a:endParaRPr>
          </a:p>
        </p:txBody>
      </p:sp>
      <p:sp>
        <p:nvSpPr>
          <p:cNvPr id="10" name="Rectangle 2"/>
          <p:cNvSpPr>
            <a:spLocks noGrp="1" noChangeArrowheads="1"/>
          </p:cNvSpPr>
          <p:nvPr>
            <p:ph type="title"/>
          </p:nvPr>
        </p:nvSpPr>
        <p:spPr bwMode="auto">
          <a:xfrm>
            <a:off x="1750069" y="0"/>
            <a:ext cx="13591666" cy="162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sp>
        <p:nvSpPr>
          <p:cNvPr id="16" name="Text Placeholder 6"/>
          <p:cNvSpPr>
            <a:spLocks noGrp="1"/>
          </p:cNvSpPr>
          <p:nvPr>
            <p:ph type="body" sz="quarter" idx="11"/>
          </p:nvPr>
        </p:nvSpPr>
        <p:spPr>
          <a:xfrm>
            <a:off x="274319" y="1760016"/>
            <a:ext cx="16550640" cy="750112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FA4E48DD-5616-CBCD-7A2C-58C8733494A7}"/>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Tree>
    <p:extLst>
      <p:ext uri="{BB962C8B-B14F-4D97-AF65-F5344CB8AC3E}">
        <p14:creationId xmlns:p14="http://schemas.microsoft.com/office/powerpoint/2010/main" val="83487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SD - Title Slide">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3960272" y="930338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050" b="0" i="1" u="sng">
              <a:effectLst>
                <a:outerShdw blurRad="38100" dist="38100" dir="2700000" algn="tl">
                  <a:srgbClr val="C0C0C0"/>
                </a:outerShdw>
              </a:effectLst>
            </a:endParaRPr>
          </a:p>
        </p:txBody>
      </p:sp>
      <p:sp>
        <p:nvSpPr>
          <p:cNvPr id="11" name="Slide Number Placeholder 5"/>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cxnSp>
        <p:nvCxnSpPr>
          <p:cNvPr id="12" name="Straight Connector 11">
            <a:extLst>
              <a:ext uri="{FF2B5EF4-FFF2-40B4-BE49-F238E27FC236}">
                <a16:creationId xmlns:a16="http://schemas.microsoft.com/office/drawing/2014/main" id="{B2820E55-9BB6-4FCD-917F-407660938C28}"/>
              </a:ext>
            </a:extLst>
          </p:cNvPr>
          <p:cNvCxnSpPr/>
          <p:nvPr userDrawn="1"/>
        </p:nvCxnSpPr>
        <p:spPr>
          <a:xfrm>
            <a:off x="0" y="1599028"/>
            <a:ext cx="17068800" cy="0"/>
          </a:xfrm>
          <a:prstGeom prst="line">
            <a:avLst/>
          </a:prstGeom>
          <a:noFill/>
          <a:ln w="38100" cap="flat" cmpd="sng" algn="ctr">
            <a:solidFill>
              <a:srgbClr val="999999"/>
            </a:solidFill>
            <a:prstDash val="solid"/>
            <a:miter lim="800000"/>
          </a:ln>
          <a:effectLst/>
        </p:spPr>
      </p:cxnSp>
      <p:cxnSp>
        <p:nvCxnSpPr>
          <p:cNvPr id="13" name="Straight Connector 12">
            <a:extLst>
              <a:ext uri="{FF2B5EF4-FFF2-40B4-BE49-F238E27FC236}">
                <a16:creationId xmlns:a16="http://schemas.microsoft.com/office/drawing/2014/main" id="{E4C75B87-8110-4E55-8D85-14339156F94D}"/>
              </a:ext>
            </a:extLst>
          </p:cNvPr>
          <p:cNvCxnSpPr/>
          <p:nvPr userDrawn="1"/>
        </p:nvCxnSpPr>
        <p:spPr>
          <a:xfrm>
            <a:off x="0" y="1671068"/>
            <a:ext cx="17068800" cy="0"/>
          </a:xfrm>
          <a:prstGeom prst="line">
            <a:avLst/>
          </a:prstGeom>
          <a:noFill/>
          <a:ln w="38100" cap="flat" cmpd="sng" algn="ctr">
            <a:solidFill>
              <a:srgbClr val="268CBF"/>
            </a:solidFill>
            <a:prstDash val="solid"/>
            <a:miter lim="800000"/>
          </a:ln>
          <a:effectLst/>
        </p:spPr>
      </p:cxnSp>
      <p:sp>
        <p:nvSpPr>
          <p:cNvPr id="14"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15"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pic>
        <p:nvPicPr>
          <p:cNvPr id="1026" name="Picture 2" descr="us-department-of-defense-logo-png-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09672" y="2084993"/>
            <a:ext cx="5451893" cy="54424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38664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I">
    <p:spTree>
      <p:nvGrpSpPr>
        <p:cNvPr id="1" name=""/>
        <p:cNvGrpSpPr/>
        <p:nvPr/>
      </p:nvGrpSpPr>
      <p:grpSpPr>
        <a:xfrm>
          <a:off x="0" y="0"/>
          <a:ext cx="0" cy="0"/>
          <a:chOff x="0" y="0"/>
          <a:chExt cx="0" cy="0"/>
        </a:xfrm>
      </p:grpSpPr>
      <p:sp>
        <p:nvSpPr>
          <p:cNvPr id="6" name="Text Box 16"/>
          <p:cNvSpPr txBox="1">
            <a:spLocks noChangeArrowheads="1"/>
          </p:cNvSpPr>
          <p:nvPr userDrawn="1"/>
        </p:nvSpPr>
        <p:spPr bwMode="auto">
          <a:xfrm>
            <a:off x="6336145" y="1"/>
            <a:ext cx="439651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C</a:t>
            </a:r>
            <a:r>
              <a:rPr lang="en-US" altLang="en-US" sz="1260" baseline="0" dirty="0">
                <a:solidFill>
                  <a:srgbClr val="339933"/>
                </a:solidFill>
                <a:cs typeface="+mn-cs"/>
              </a:rPr>
              <a:t>UI</a:t>
            </a:r>
            <a:endParaRPr lang="en-US" altLang="en-US" sz="1260" dirty="0">
              <a:solidFill>
                <a:srgbClr val="339933"/>
              </a:solidFill>
              <a:cs typeface="+mn-cs"/>
            </a:endParaRPr>
          </a:p>
        </p:txBody>
      </p:sp>
      <p:sp>
        <p:nvSpPr>
          <p:cNvPr id="9" name="Text Box 16"/>
          <p:cNvSpPr txBox="1">
            <a:spLocks noChangeArrowheads="1"/>
          </p:cNvSpPr>
          <p:nvPr userDrawn="1"/>
        </p:nvSpPr>
        <p:spPr bwMode="auto">
          <a:xfrm>
            <a:off x="6336145" y="9314969"/>
            <a:ext cx="439651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C</a:t>
            </a:r>
            <a:r>
              <a:rPr lang="en-US" altLang="en-US" sz="1260" baseline="0" dirty="0">
                <a:solidFill>
                  <a:srgbClr val="339933"/>
                </a:solidFill>
                <a:cs typeface="+mn-cs"/>
              </a:rPr>
              <a:t>UI</a:t>
            </a:r>
            <a:endParaRPr lang="en-US" altLang="en-US" sz="1260" dirty="0">
              <a:solidFill>
                <a:srgbClr val="339933"/>
              </a:solidFill>
              <a:cs typeface="+mn-cs"/>
            </a:endParaRPr>
          </a:p>
        </p:txBody>
      </p:sp>
      <p:sp>
        <p:nvSpPr>
          <p:cNvPr id="10" name="Rectangle 2"/>
          <p:cNvSpPr>
            <a:spLocks noGrp="1" noChangeArrowheads="1"/>
          </p:cNvSpPr>
          <p:nvPr>
            <p:ph type="title"/>
          </p:nvPr>
        </p:nvSpPr>
        <p:spPr bwMode="auto">
          <a:xfrm>
            <a:off x="1750069" y="0"/>
            <a:ext cx="13591666" cy="162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sp>
        <p:nvSpPr>
          <p:cNvPr id="2" name="Slide Number Placeholder 5">
            <a:extLst>
              <a:ext uri="{FF2B5EF4-FFF2-40B4-BE49-F238E27FC236}">
                <a16:creationId xmlns:a16="http://schemas.microsoft.com/office/drawing/2014/main" id="{FA4E48DD-5616-CBCD-7A2C-58C8733494A7}"/>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
        <p:nvSpPr>
          <p:cNvPr id="3" name="Text Placeholder 2">
            <a:extLst>
              <a:ext uri="{FF2B5EF4-FFF2-40B4-BE49-F238E27FC236}">
                <a16:creationId xmlns:a16="http://schemas.microsoft.com/office/drawing/2014/main" id="{7F258069-9C8A-5B5A-BEC0-DC720E66EF1E}"/>
              </a:ext>
            </a:extLst>
          </p:cNvPr>
          <p:cNvSpPr>
            <a:spLocks noGrp="1"/>
          </p:cNvSpPr>
          <p:nvPr>
            <p:ph type="body" sz="half" idx="1"/>
          </p:nvPr>
        </p:nvSpPr>
        <p:spPr>
          <a:xfrm>
            <a:off x="279400" y="1767196"/>
            <a:ext cx="8128000" cy="7620000"/>
          </a:xfrm>
        </p:spPr>
        <p:txBody>
          <a:bodyPr/>
          <a:lstStyle>
            <a:lvl2pPr marL="780080" indent="-300031">
              <a:buFont typeface="Wingdings" panose="05000000000000000000" pitchFamily="2" charset="2"/>
              <a:buChar char="§"/>
              <a:defRPr/>
            </a:lvl2pPr>
            <a:lvl3pPr marL="1200122" indent="-240024">
              <a:buFont typeface="Wingdings" panose="05000000000000000000" pitchFamily="2" charset="2"/>
              <a:buChar char="§"/>
              <a:defRPr/>
            </a:lvl3pPr>
            <a:lvl4pPr marL="1680171" indent="-240024">
              <a:buFont typeface="Wingdings" panose="05000000000000000000" pitchFamily="2" charset="2"/>
              <a:buChar char="§"/>
              <a:defRPr/>
            </a:lvl4pPr>
            <a:lvl5pPr marL="2160218" indent="-24002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a:extLst>
              <a:ext uri="{FF2B5EF4-FFF2-40B4-BE49-F238E27FC236}">
                <a16:creationId xmlns:a16="http://schemas.microsoft.com/office/drawing/2014/main" id="{2E1817E8-88E4-B736-865E-CF573C2C43F5}"/>
              </a:ext>
            </a:extLst>
          </p:cNvPr>
          <p:cNvSpPr>
            <a:spLocks noGrp="1"/>
          </p:cNvSpPr>
          <p:nvPr>
            <p:ph type="body" sz="half" idx="11"/>
          </p:nvPr>
        </p:nvSpPr>
        <p:spPr>
          <a:xfrm>
            <a:off x="8661402" y="1767196"/>
            <a:ext cx="8128000" cy="7620000"/>
          </a:xfrm>
        </p:spPr>
        <p:txBody>
          <a:bodyPr/>
          <a:lstStyle>
            <a:lvl2pPr marL="780080" indent="-300031">
              <a:buFont typeface="Wingdings" panose="05000000000000000000" pitchFamily="2" charset="2"/>
              <a:buChar char="§"/>
              <a:defRPr/>
            </a:lvl2pPr>
            <a:lvl3pPr marL="1200122" indent="-240024">
              <a:buFont typeface="Wingdings" panose="05000000000000000000" pitchFamily="2" charset="2"/>
              <a:buChar char="§"/>
              <a:defRPr/>
            </a:lvl3pPr>
            <a:lvl4pPr marL="1680171" indent="-240024">
              <a:buFont typeface="Wingdings" panose="05000000000000000000" pitchFamily="2" charset="2"/>
              <a:buChar char="§"/>
              <a:defRPr/>
            </a:lvl4pPr>
            <a:lvl5pPr marL="2160218" indent="-24002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393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NCLAS_Custom">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750069" y="0"/>
            <a:ext cx="13591666" cy="162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sp>
        <p:nvSpPr>
          <p:cNvPr id="3" name="Text Placeholder 2"/>
          <p:cNvSpPr>
            <a:spLocks noGrp="1"/>
          </p:cNvSpPr>
          <p:nvPr>
            <p:ph type="body" sz="quarter" idx="11" hasCustomPrompt="1"/>
          </p:nvPr>
        </p:nvSpPr>
        <p:spPr>
          <a:xfrm>
            <a:off x="7071360" y="0"/>
            <a:ext cx="292608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0" indent="0" algn="ctr">
              <a:buNone/>
              <a:defRPr lang="en-US" sz="1260" b="1" kern="1200" cap="all" baseline="0" dirty="0">
                <a:solidFill>
                  <a:srgbClr val="00B050"/>
                </a:solidFill>
                <a:latin typeface="Arial" charset="0"/>
                <a:cs typeface="+mn-cs"/>
              </a:defRPr>
            </a:lvl1pPr>
          </a:lstStyle>
          <a:p>
            <a:pPr marL="0" lvl="0" algn="ctr" defTabSz="1399229" eaLnBrk="1" latinLnBrk="0" hangingPunct="1">
              <a:spcBef>
                <a:spcPct val="50000"/>
              </a:spcBef>
            </a:pPr>
            <a:r>
              <a:rPr lang="en-US" dirty="0"/>
              <a:t>ENTER CLASSIFICATION</a:t>
            </a:r>
          </a:p>
        </p:txBody>
      </p:sp>
      <p:sp>
        <p:nvSpPr>
          <p:cNvPr id="11" name="Text Placeholder 2"/>
          <p:cNvSpPr>
            <a:spLocks noGrp="1"/>
          </p:cNvSpPr>
          <p:nvPr>
            <p:ph type="body" sz="quarter" idx="12" hasCustomPrompt="1"/>
          </p:nvPr>
        </p:nvSpPr>
        <p:spPr>
          <a:xfrm>
            <a:off x="7071360" y="9317736"/>
            <a:ext cx="292608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0" indent="0" algn="ctr">
              <a:buNone/>
              <a:defRPr lang="en-US" sz="1260" b="1" kern="1200" cap="all" baseline="0" dirty="0">
                <a:solidFill>
                  <a:srgbClr val="00B050"/>
                </a:solidFill>
                <a:latin typeface="Arial" charset="0"/>
                <a:cs typeface="+mn-cs"/>
              </a:defRPr>
            </a:lvl1pPr>
          </a:lstStyle>
          <a:p>
            <a:pPr marL="0" lvl="0" algn="ctr" defTabSz="1399229" eaLnBrk="1" latinLnBrk="0" hangingPunct="1">
              <a:spcBef>
                <a:spcPct val="50000"/>
              </a:spcBef>
            </a:pPr>
            <a:r>
              <a:rPr lang="en-US" dirty="0"/>
              <a:t>ENTER CLASSIFICATION</a:t>
            </a:r>
          </a:p>
        </p:txBody>
      </p:sp>
      <p:sp>
        <p:nvSpPr>
          <p:cNvPr id="14" name="Text Placeholder 6"/>
          <p:cNvSpPr>
            <a:spLocks noGrp="1"/>
          </p:cNvSpPr>
          <p:nvPr>
            <p:ph type="body" sz="quarter" idx="13"/>
          </p:nvPr>
        </p:nvSpPr>
        <p:spPr>
          <a:xfrm>
            <a:off x="274319" y="1760016"/>
            <a:ext cx="16550640" cy="750112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20C15B95-7881-9728-99AD-1D8731DB67FB}"/>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Tree>
    <p:extLst>
      <p:ext uri="{BB962C8B-B14F-4D97-AF65-F5344CB8AC3E}">
        <p14:creationId xmlns:p14="http://schemas.microsoft.com/office/powerpoint/2010/main" val="321465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SIPM - Title Slide_Black">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3960272" y="930338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050" b="0" i="1" u="sng">
              <a:effectLst>
                <a:outerShdw blurRad="38100" dist="38100" dir="2700000" algn="tl">
                  <a:srgbClr val="C0C0C0"/>
                </a:outerShdw>
              </a:effectLst>
            </a:endParaRPr>
          </a:p>
        </p:txBody>
      </p:sp>
      <p:sp>
        <p:nvSpPr>
          <p:cNvPr id="11" name="Slide Number Placeholder 5"/>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cxnSp>
        <p:nvCxnSpPr>
          <p:cNvPr id="12" name="Straight Connector 11">
            <a:extLst>
              <a:ext uri="{FF2B5EF4-FFF2-40B4-BE49-F238E27FC236}">
                <a16:creationId xmlns:a16="http://schemas.microsoft.com/office/drawing/2014/main" id="{B2820E55-9BB6-4FCD-917F-407660938C28}"/>
              </a:ext>
            </a:extLst>
          </p:cNvPr>
          <p:cNvCxnSpPr/>
          <p:nvPr userDrawn="1"/>
        </p:nvCxnSpPr>
        <p:spPr>
          <a:xfrm>
            <a:off x="0" y="1599028"/>
            <a:ext cx="17068800" cy="0"/>
          </a:xfrm>
          <a:prstGeom prst="line">
            <a:avLst/>
          </a:prstGeom>
          <a:noFill/>
          <a:ln w="38100" cap="flat" cmpd="sng" algn="ctr">
            <a:solidFill>
              <a:srgbClr val="999999"/>
            </a:solidFill>
            <a:prstDash val="solid"/>
            <a:miter lim="800000"/>
          </a:ln>
          <a:effectLst/>
        </p:spPr>
      </p:cxnSp>
      <p:cxnSp>
        <p:nvCxnSpPr>
          <p:cNvPr id="13" name="Straight Connector 12">
            <a:extLst>
              <a:ext uri="{FF2B5EF4-FFF2-40B4-BE49-F238E27FC236}">
                <a16:creationId xmlns:a16="http://schemas.microsoft.com/office/drawing/2014/main" id="{E4C75B87-8110-4E55-8D85-14339156F94D}"/>
              </a:ext>
            </a:extLst>
          </p:cNvPr>
          <p:cNvCxnSpPr/>
          <p:nvPr userDrawn="1"/>
        </p:nvCxnSpPr>
        <p:spPr>
          <a:xfrm>
            <a:off x="0" y="1671068"/>
            <a:ext cx="17068800" cy="0"/>
          </a:xfrm>
          <a:prstGeom prst="line">
            <a:avLst/>
          </a:prstGeom>
          <a:noFill/>
          <a:ln w="38100" cap="flat" cmpd="sng" algn="ctr">
            <a:solidFill>
              <a:srgbClr val="268CBF"/>
            </a:solidFill>
            <a:prstDash val="solid"/>
            <a:miter lim="800000"/>
          </a:ln>
          <a:effectLst/>
        </p:spPr>
      </p:cxnSp>
      <p:sp>
        <p:nvSpPr>
          <p:cNvPr id="14"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15"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pic>
        <p:nvPicPr>
          <p:cNvPr id="1026" name="Picture 2" descr="us-department-of-defense-logo-png-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07214" y="2079378"/>
            <a:ext cx="5451893" cy="54424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676"/>
          <a:stretch/>
        </p:blipFill>
        <p:spPr>
          <a:xfrm>
            <a:off x="9840749" y="2057400"/>
            <a:ext cx="5488786" cy="5486400"/>
          </a:xfrm>
          <a:prstGeom prst="rect">
            <a:avLst/>
          </a:prstGeom>
        </p:spPr>
      </p:pic>
    </p:spTree>
    <p:extLst>
      <p:ext uri="{BB962C8B-B14F-4D97-AF65-F5344CB8AC3E}">
        <p14:creationId xmlns:p14="http://schemas.microsoft.com/office/powerpoint/2010/main" val="6574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SIPM - Title Slide_White">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13960272" y="9303389"/>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050" b="0" i="1" u="sng">
              <a:effectLst>
                <a:outerShdw blurRad="38100" dist="38100" dir="2700000" algn="tl">
                  <a:srgbClr val="C0C0C0"/>
                </a:outerShdw>
              </a:effectLst>
            </a:endParaRPr>
          </a:p>
        </p:txBody>
      </p:sp>
      <p:sp>
        <p:nvSpPr>
          <p:cNvPr id="11" name="Slide Number Placeholder 5"/>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cxnSp>
        <p:nvCxnSpPr>
          <p:cNvPr id="12" name="Straight Connector 11">
            <a:extLst>
              <a:ext uri="{FF2B5EF4-FFF2-40B4-BE49-F238E27FC236}">
                <a16:creationId xmlns:a16="http://schemas.microsoft.com/office/drawing/2014/main" id="{B2820E55-9BB6-4FCD-917F-407660938C28}"/>
              </a:ext>
            </a:extLst>
          </p:cNvPr>
          <p:cNvCxnSpPr/>
          <p:nvPr userDrawn="1"/>
        </p:nvCxnSpPr>
        <p:spPr>
          <a:xfrm>
            <a:off x="0" y="1599028"/>
            <a:ext cx="17068800" cy="0"/>
          </a:xfrm>
          <a:prstGeom prst="line">
            <a:avLst/>
          </a:prstGeom>
          <a:noFill/>
          <a:ln w="38100" cap="flat" cmpd="sng" algn="ctr">
            <a:solidFill>
              <a:srgbClr val="999999"/>
            </a:solidFill>
            <a:prstDash val="solid"/>
            <a:miter lim="800000"/>
          </a:ln>
          <a:effectLst/>
        </p:spPr>
      </p:cxnSp>
      <p:cxnSp>
        <p:nvCxnSpPr>
          <p:cNvPr id="13" name="Straight Connector 12">
            <a:extLst>
              <a:ext uri="{FF2B5EF4-FFF2-40B4-BE49-F238E27FC236}">
                <a16:creationId xmlns:a16="http://schemas.microsoft.com/office/drawing/2014/main" id="{E4C75B87-8110-4E55-8D85-14339156F94D}"/>
              </a:ext>
            </a:extLst>
          </p:cNvPr>
          <p:cNvCxnSpPr/>
          <p:nvPr userDrawn="1"/>
        </p:nvCxnSpPr>
        <p:spPr>
          <a:xfrm>
            <a:off x="0" y="1671068"/>
            <a:ext cx="17068800" cy="0"/>
          </a:xfrm>
          <a:prstGeom prst="line">
            <a:avLst/>
          </a:prstGeom>
          <a:noFill/>
          <a:ln w="38100" cap="flat" cmpd="sng" algn="ctr">
            <a:solidFill>
              <a:srgbClr val="268CBF"/>
            </a:solidFill>
            <a:prstDash val="solid"/>
            <a:miter lim="800000"/>
          </a:ln>
          <a:effectLst/>
        </p:spPr>
      </p:cxnSp>
      <p:sp>
        <p:nvSpPr>
          <p:cNvPr id="14"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15"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pic>
        <p:nvPicPr>
          <p:cNvPr id="1026" name="Picture 2" descr="us-department-of-defense-logo-png-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07214" y="2079378"/>
            <a:ext cx="5451893" cy="544244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t="-1401"/>
          <a:stretch/>
        </p:blipFill>
        <p:spPr>
          <a:xfrm>
            <a:off x="9795402" y="2028372"/>
            <a:ext cx="5486184" cy="5486400"/>
          </a:xfrm>
          <a:prstGeom prst="rect">
            <a:avLst/>
          </a:prstGeom>
        </p:spPr>
      </p:pic>
    </p:spTree>
    <p:extLst>
      <p:ext uri="{BB962C8B-B14F-4D97-AF65-F5344CB8AC3E}">
        <p14:creationId xmlns:p14="http://schemas.microsoft.com/office/powerpoint/2010/main" val="334072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CLAS">
    <p:spTree>
      <p:nvGrpSpPr>
        <p:cNvPr id="1" name=""/>
        <p:cNvGrpSpPr/>
        <p:nvPr/>
      </p:nvGrpSpPr>
      <p:grpSpPr>
        <a:xfrm>
          <a:off x="0" y="0"/>
          <a:ext cx="0" cy="0"/>
          <a:chOff x="0" y="0"/>
          <a:chExt cx="0" cy="0"/>
        </a:xfrm>
      </p:grpSpPr>
      <p:sp>
        <p:nvSpPr>
          <p:cNvPr id="6"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8"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1"/>
          </p:nvPr>
        </p:nvSpPr>
        <p:spPr>
          <a:xfrm>
            <a:off x="274319" y="1760016"/>
            <a:ext cx="16550640" cy="75011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1B7ABD84-3877-E192-8A10-D4310EDADBD2}"/>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Tree>
    <p:extLst>
      <p:ext uri="{BB962C8B-B14F-4D97-AF65-F5344CB8AC3E}">
        <p14:creationId xmlns:p14="http://schemas.microsoft.com/office/powerpoint/2010/main" val="263860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UNCLAS">
    <p:spTree>
      <p:nvGrpSpPr>
        <p:cNvPr id="1" name=""/>
        <p:cNvGrpSpPr/>
        <p:nvPr/>
      </p:nvGrpSpPr>
      <p:grpSpPr>
        <a:xfrm>
          <a:off x="0" y="0"/>
          <a:ext cx="0" cy="0"/>
          <a:chOff x="0" y="0"/>
          <a:chExt cx="0" cy="0"/>
        </a:xfrm>
      </p:grpSpPr>
      <p:sp>
        <p:nvSpPr>
          <p:cNvPr id="6" name="Text Box 16"/>
          <p:cNvSpPr txBox="1">
            <a:spLocks noChangeArrowheads="1"/>
          </p:cNvSpPr>
          <p:nvPr userDrawn="1"/>
        </p:nvSpPr>
        <p:spPr bwMode="auto">
          <a:xfrm>
            <a:off x="7071996" y="0"/>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8" name="Text Box 16"/>
          <p:cNvSpPr txBox="1">
            <a:spLocks noChangeArrowheads="1"/>
          </p:cNvSpPr>
          <p:nvPr userDrawn="1"/>
        </p:nvSpPr>
        <p:spPr bwMode="auto">
          <a:xfrm>
            <a:off x="7071996" y="9311609"/>
            <a:ext cx="2924809"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UNCLASSIFIED</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1B7ABD84-3877-E192-8A10-D4310EDADBD2}"/>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
        <p:nvSpPr>
          <p:cNvPr id="4" name="Text Placeholder 2">
            <a:extLst>
              <a:ext uri="{FF2B5EF4-FFF2-40B4-BE49-F238E27FC236}">
                <a16:creationId xmlns:a16="http://schemas.microsoft.com/office/drawing/2014/main" id="{0DBF4E31-F9F1-5643-5875-316131E71069}"/>
              </a:ext>
            </a:extLst>
          </p:cNvPr>
          <p:cNvSpPr>
            <a:spLocks noGrp="1"/>
          </p:cNvSpPr>
          <p:nvPr>
            <p:ph type="body" sz="half" idx="1"/>
          </p:nvPr>
        </p:nvSpPr>
        <p:spPr>
          <a:xfrm>
            <a:off x="279400" y="1767196"/>
            <a:ext cx="8128000" cy="7620000"/>
          </a:xfrm>
        </p:spPr>
        <p:txBody>
          <a:bodyPr/>
          <a:lstStyle>
            <a:lvl2pPr marL="780080" indent="-300031">
              <a:buFont typeface="Wingdings" panose="05000000000000000000" pitchFamily="2" charset="2"/>
              <a:buChar char="§"/>
              <a:defRPr/>
            </a:lvl2pPr>
            <a:lvl3pPr marL="1200122" indent="-240024">
              <a:buFont typeface="Wingdings" panose="05000000000000000000" pitchFamily="2" charset="2"/>
              <a:buChar char="§"/>
              <a:defRPr/>
            </a:lvl3pPr>
            <a:lvl4pPr marL="1680171" indent="-240024">
              <a:buFont typeface="Wingdings" panose="05000000000000000000" pitchFamily="2" charset="2"/>
              <a:buChar char="§"/>
              <a:defRPr/>
            </a:lvl4pPr>
            <a:lvl5pPr marL="2160218" indent="-24002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4C06F177-785D-1359-2D62-CB5540BE94DF}"/>
              </a:ext>
            </a:extLst>
          </p:cNvPr>
          <p:cNvSpPr>
            <a:spLocks noGrp="1"/>
          </p:cNvSpPr>
          <p:nvPr>
            <p:ph type="body" sz="half" idx="11"/>
          </p:nvPr>
        </p:nvSpPr>
        <p:spPr>
          <a:xfrm>
            <a:off x="8661402" y="1767196"/>
            <a:ext cx="8128000" cy="7620000"/>
          </a:xfrm>
        </p:spPr>
        <p:txBody>
          <a:bodyPr/>
          <a:lstStyle>
            <a:lvl2pPr marL="780080" indent="-300031">
              <a:buFont typeface="Wingdings" panose="05000000000000000000" pitchFamily="2" charset="2"/>
              <a:buChar char="§"/>
              <a:defRPr/>
            </a:lvl2pPr>
            <a:lvl3pPr marL="1200122" indent="-240024">
              <a:buFont typeface="Wingdings" panose="05000000000000000000" pitchFamily="2" charset="2"/>
              <a:buChar char="§"/>
              <a:defRPr/>
            </a:lvl3pPr>
            <a:lvl4pPr marL="1680171" indent="-240024">
              <a:buFont typeface="Wingdings" panose="05000000000000000000" pitchFamily="2" charset="2"/>
              <a:buChar char="§"/>
              <a:defRPr/>
            </a:lvl4pPr>
            <a:lvl5pPr marL="2160218" indent="-24002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10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I">
    <p:spTree>
      <p:nvGrpSpPr>
        <p:cNvPr id="1" name=""/>
        <p:cNvGrpSpPr/>
        <p:nvPr/>
      </p:nvGrpSpPr>
      <p:grpSpPr>
        <a:xfrm>
          <a:off x="0" y="0"/>
          <a:ext cx="0" cy="0"/>
          <a:chOff x="0" y="0"/>
          <a:chExt cx="0" cy="0"/>
        </a:xfrm>
      </p:grpSpPr>
      <p:sp>
        <p:nvSpPr>
          <p:cNvPr id="6" name="Text Box 16"/>
          <p:cNvSpPr txBox="1">
            <a:spLocks noChangeArrowheads="1"/>
          </p:cNvSpPr>
          <p:nvPr userDrawn="1"/>
        </p:nvSpPr>
        <p:spPr bwMode="auto">
          <a:xfrm>
            <a:off x="6336145" y="1"/>
            <a:ext cx="439651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Security Classification</a:t>
            </a:r>
          </a:p>
        </p:txBody>
      </p:sp>
      <p:sp>
        <p:nvSpPr>
          <p:cNvPr id="10" name="Rectangle 2"/>
          <p:cNvSpPr>
            <a:spLocks noGrp="1" noChangeArrowheads="1"/>
          </p:cNvSpPr>
          <p:nvPr>
            <p:ph type="title"/>
          </p:nvPr>
        </p:nvSpPr>
        <p:spPr bwMode="auto">
          <a:xfrm>
            <a:off x="1750069" y="0"/>
            <a:ext cx="13591666" cy="162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sp>
        <p:nvSpPr>
          <p:cNvPr id="16" name="Text Placeholder 6"/>
          <p:cNvSpPr>
            <a:spLocks noGrp="1"/>
          </p:cNvSpPr>
          <p:nvPr>
            <p:ph type="body" sz="quarter" idx="11"/>
          </p:nvPr>
        </p:nvSpPr>
        <p:spPr>
          <a:xfrm>
            <a:off x="274319" y="1760016"/>
            <a:ext cx="16550640" cy="750112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FA4E48DD-5616-CBCD-7A2C-58C8733494A7}"/>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
        <p:nvSpPr>
          <p:cNvPr id="3" name="Text Box 16">
            <a:extLst>
              <a:ext uri="{FF2B5EF4-FFF2-40B4-BE49-F238E27FC236}">
                <a16:creationId xmlns:a16="http://schemas.microsoft.com/office/drawing/2014/main" id="{5156F875-15DB-35BF-8AD6-6A4223F560D0}"/>
              </a:ext>
            </a:extLst>
          </p:cNvPr>
          <p:cNvSpPr txBox="1">
            <a:spLocks noChangeArrowheads="1"/>
          </p:cNvSpPr>
          <p:nvPr userDrawn="1"/>
        </p:nvSpPr>
        <p:spPr bwMode="auto">
          <a:xfrm>
            <a:off x="6183745" y="9262171"/>
            <a:ext cx="439651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Security Classification</a:t>
            </a:r>
          </a:p>
        </p:txBody>
      </p:sp>
    </p:spTree>
    <p:extLst>
      <p:ext uri="{BB962C8B-B14F-4D97-AF65-F5344CB8AC3E}">
        <p14:creationId xmlns:p14="http://schemas.microsoft.com/office/powerpoint/2010/main" val="1653255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I">
    <p:spTree>
      <p:nvGrpSpPr>
        <p:cNvPr id="1" name=""/>
        <p:cNvGrpSpPr/>
        <p:nvPr/>
      </p:nvGrpSpPr>
      <p:grpSpPr>
        <a:xfrm>
          <a:off x="0" y="0"/>
          <a:ext cx="0" cy="0"/>
          <a:chOff x="0" y="0"/>
          <a:chExt cx="0" cy="0"/>
        </a:xfrm>
      </p:grpSpPr>
      <p:sp>
        <p:nvSpPr>
          <p:cNvPr id="6" name="Text Box 16"/>
          <p:cNvSpPr txBox="1">
            <a:spLocks noChangeArrowheads="1"/>
          </p:cNvSpPr>
          <p:nvPr userDrawn="1"/>
        </p:nvSpPr>
        <p:spPr bwMode="auto">
          <a:xfrm>
            <a:off x="6336145" y="1"/>
            <a:ext cx="439651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C</a:t>
            </a:r>
            <a:r>
              <a:rPr lang="en-US" altLang="en-US" sz="1260" baseline="0" dirty="0">
                <a:solidFill>
                  <a:srgbClr val="339933"/>
                </a:solidFill>
                <a:cs typeface="+mn-cs"/>
              </a:rPr>
              <a:t>UI</a:t>
            </a:r>
            <a:endParaRPr lang="en-US" altLang="en-US" sz="1260" dirty="0">
              <a:solidFill>
                <a:srgbClr val="339933"/>
              </a:solidFill>
              <a:cs typeface="+mn-cs"/>
            </a:endParaRPr>
          </a:p>
        </p:txBody>
      </p:sp>
      <p:sp>
        <p:nvSpPr>
          <p:cNvPr id="9" name="Text Box 16"/>
          <p:cNvSpPr txBox="1">
            <a:spLocks noChangeArrowheads="1"/>
          </p:cNvSpPr>
          <p:nvPr userDrawn="1"/>
        </p:nvSpPr>
        <p:spPr bwMode="auto">
          <a:xfrm>
            <a:off x="6336145" y="9314969"/>
            <a:ext cx="439651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spcBef>
                <a:spcPct val="50000"/>
              </a:spcBef>
              <a:defRPr/>
            </a:pPr>
            <a:r>
              <a:rPr lang="en-US" altLang="en-US" sz="1260" dirty="0">
                <a:solidFill>
                  <a:srgbClr val="339933"/>
                </a:solidFill>
                <a:cs typeface="+mn-cs"/>
              </a:rPr>
              <a:t>C</a:t>
            </a:r>
            <a:r>
              <a:rPr lang="en-US" altLang="en-US" sz="1260" baseline="0" dirty="0">
                <a:solidFill>
                  <a:srgbClr val="339933"/>
                </a:solidFill>
                <a:cs typeface="+mn-cs"/>
              </a:rPr>
              <a:t>UI</a:t>
            </a:r>
            <a:endParaRPr lang="en-US" altLang="en-US" sz="1260" dirty="0">
              <a:solidFill>
                <a:srgbClr val="339933"/>
              </a:solidFill>
              <a:cs typeface="+mn-cs"/>
            </a:endParaRPr>
          </a:p>
        </p:txBody>
      </p:sp>
      <p:sp>
        <p:nvSpPr>
          <p:cNvPr id="10" name="Rectangle 2"/>
          <p:cNvSpPr>
            <a:spLocks noGrp="1" noChangeArrowheads="1"/>
          </p:cNvSpPr>
          <p:nvPr>
            <p:ph type="title"/>
          </p:nvPr>
        </p:nvSpPr>
        <p:spPr bwMode="auto">
          <a:xfrm>
            <a:off x="1750069" y="0"/>
            <a:ext cx="13591666" cy="162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sp>
        <p:nvSpPr>
          <p:cNvPr id="2" name="Slide Number Placeholder 5">
            <a:extLst>
              <a:ext uri="{FF2B5EF4-FFF2-40B4-BE49-F238E27FC236}">
                <a16:creationId xmlns:a16="http://schemas.microsoft.com/office/drawing/2014/main" id="{FA4E48DD-5616-CBCD-7A2C-58C8733494A7}"/>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
        <p:nvSpPr>
          <p:cNvPr id="3" name="Text Placeholder 2">
            <a:extLst>
              <a:ext uri="{FF2B5EF4-FFF2-40B4-BE49-F238E27FC236}">
                <a16:creationId xmlns:a16="http://schemas.microsoft.com/office/drawing/2014/main" id="{7F258069-9C8A-5B5A-BEC0-DC720E66EF1E}"/>
              </a:ext>
            </a:extLst>
          </p:cNvPr>
          <p:cNvSpPr>
            <a:spLocks noGrp="1"/>
          </p:cNvSpPr>
          <p:nvPr>
            <p:ph type="body" sz="half" idx="1"/>
          </p:nvPr>
        </p:nvSpPr>
        <p:spPr>
          <a:xfrm>
            <a:off x="279400" y="1767196"/>
            <a:ext cx="8128000" cy="7620000"/>
          </a:xfrm>
        </p:spPr>
        <p:txBody>
          <a:bodyPr/>
          <a:lstStyle>
            <a:lvl2pPr marL="780080" indent="-300031">
              <a:buFont typeface="Wingdings" panose="05000000000000000000" pitchFamily="2" charset="2"/>
              <a:buChar char="§"/>
              <a:defRPr/>
            </a:lvl2pPr>
            <a:lvl3pPr marL="1200122" indent="-240024">
              <a:buFont typeface="Wingdings" panose="05000000000000000000" pitchFamily="2" charset="2"/>
              <a:buChar char="§"/>
              <a:defRPr/>
            </a:lvl3pPr>
            <a:lvl4pPr marL="1680171" indent="-240024">
              <a:buFont typeface="Wingdings" panose="05000000000000000000" pitchFamily="2" charset="2"/>
              <a:buChar char="§"/>
              <a:defRPr/>
            </a:lvl4pPr>
            <a:lvl5pPr marL="2160218" indent="-24002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a:extLst>
              <a:ext uri="{FF2B5EF4-FFF2-40B4-BE49-F238E27FC236}">
                <a16:creationId xmlns:a16="http://schemas.microsoft.com/office/drawing/2014/main" id="{2E1817E8-88E4-B736-865E-CF573C2C43F5}"/>
              </a:ext>
            </a:extLst>
          </p:cNvPr>
          <p:cNvSpPr>
            <a:spLocks noGrp="1"/>
          </p:cNvSpPr>
          <p:nvPr>
            <p:ph type="body" sz="half" idx="11"/>
          </p:nvPr>
        </p:nvSpPr>
        <p:spPr>
          <a:xfrm>
            <a:off x="8661402" y="1767196"/>
            <a:ext cx="8128000" cy="7620000"/>
          </a:xfrm>
        </p:spPr>
        <p:txBody>
          <a:bodyPr/>
          <a:lstStyle>
            <a:lvl2pPr marL="780080" indent="-300031">
              <a:buFont typeface="Wingdings" panose="05000000000000000000" pitchFamily="2" charset="2"/>
              <a:buChar char="§"/>
              <a:defRPr/>
            </a:lvl2pPr>
            <a:lvl3pPr marL="1200122" indent="-240024">
              <a:buFont typeface="Wingdings" panose="05000000000000000000" pitchFamily="2" charset="2"/>
              <a:buChar char="§"/>
              <a:defRPr/>
            </a:lvl3pPr>
            <a:lvl4pPr marL="1680171" indent="-240024">
              <a:buFont typeface="Wingdings" panose="05000000000000000000" pitchFamily="2" charset="2"/>
              <a:buChar char="§"/>
              <a:defRPr/>
            </a:lvl4pPr>
            <a:lvl5pPr marL="2160218" indent="-240024">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103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CLAS_Custom">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1750069" y="0"/>
            <a:ext cx="13591666" cy="162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a:defRPr/>
            </a:lvl1pPr>
          </a:lstStyle>
          <a:p>
            <a:pPr lvl="0"/>
            <a:r>
              <a:rPr lang="en-US" altLang="en-US" dirty="0"/>
              <a:t>Click to edit Master title style</a:t>
            </a:r>
          </a:p>
        </p:txBody>
      </p:sp>
      <p:sp>
        <p:nvSpPr>
          <p:cNvPr id="3" name="Text Placeholder 2"/>
          <p:cNvSpPr>
            <a:spLocks noGrp="1"/>
          </p:cNvSpPr>
          <p:nvPr>
            <p:ph type="body" sz="quarter" idx="11" hasCustomPrompt="1"/>
          </p:nvPr>
        </p:nvSpPr>
        <p:spPr>
          <a:xfrm>
            <a:off x="7071360" y="0"/>
            <a:ext cx="292608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0" indent="0" algn="ctr">
              <a:buNone/>
              <a:defRPr lang="en-US" sz="1260" b="1" kern="1200" cap="all" baseline="0" dirty="0">
                <a:solidFill>
                  <a:srgbClr val="00B050"/>
                </a:solidFill>
                <a:latin typeface="Arial" charset="0"/>
                <a:cs typeface="+mn-cs"/>
              </a:defRPr>
            </a:lvl1pPr>
          </a:lstStyle>
          <a:p>
            <a:pPr marL="0" lvl="0" algn="ctr" defTabSz="1399229" eaLnBrk="1" latinLnBrk="0" hangingPunct="1">
              <a:spcBef>
                <a:spcPct val="50000"/>
              </a:spcBef>
            </a:pPr>
            <a:r>
              <a:rPr lang="en-US" dirty="0"/>
              <a:t>ENTER CLASSIFICATION</a:t>
            </a:r>
          </a:p>
        </p:txBody>
      </p:sp>
      <p:sp>
        <p:nvSpPr>
          <p:cNvPr id="11" name="Text Placeholder 2"/>
          <p:cNvSpPr>
            <a:spLocks noGrp="1"/>
          </p:cNvSpPr>
          <p:nvPr>
            <p:ph type="body" sz="quarter" idx="12" hasCustomPrompt="1"/>
          </p:nvPr>
        </p:nvSpPr>
        <p:spPr>
          <a:xfrm>
            <a:off x="7071360" y="9317736"/>
            <a:ext cx="2926080" cy="286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lvl1pPr marL="0" indent="0" algn="ctr">
              <a:buNone/>
              <a:defRPr lang="en-US" sz="1260" b="1" kern="1200" cap="all" baseline="0" dirty="0">
                <a:solidFill>
                  <a:srgbClr val="00B050"/>
                </a:solidFill>
                <a:latin typeface="Arial" charset="0"/>
                <a:cs typeface="+mn-cs"/>
              </a:defRPr>
            </a:lvl1pPr>
          </a:lstStyle>
          <a:p>
            <a:pPr marL="0" lvl="0" algn="ctr" defTabSz="1399229" eaLnBrk="1" latinLnBrk="0" hangingPunct="1">
              <a:spcBef>
                <a:spcPct val="50000"/>
              </a:spcBef>
            </a:pPr>
            <a:r>
              <a:rPr lang="en-US" dirty="0"/>
              <a:t>ENTER CLASSIFICATION</a:t>
            </a:r>
          </a:p>
        </p:txBody>
      </p:sp>
      <p:sp>
        <p:nvSpPr>
          <p:cNvPr id="14" name="Text Placeholder 6"/>
          <p:cNvSpPr>
            <a:spLocks noGrp="1"/>
          </p:cNvSpPr>
          <p:nvPr>
            <p:ph type="body" sz="quarter" idx="13"/>
          </p:nvPr>
        </p:nvSpPr>
        <p:spPr>
          <a:xfrm>
            <a:off x="274319" y="1760016"/>
            <a:ext cx="16550640" cy="750112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20C15B95-7881-9728-99AD-1D8731DB67FB}"/>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Tree>
    <p:extLst>
      <p:ext uri="{BB962C8B-B14F-4D97-AF65-F5344CB8AC3E}">
        <p14:creationId xmlns:p14="http://schemas.microsoft.com/office/powerpoint/2010/main" val="253871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0069" y="0"/>
            <a:ext cx="13591666" cy="162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Rectangle 11"/>
          <p:cNvSpPr>
            <a:spLocks noChangeArrowheads="1"/>
          </p:cNvSpPr>
          <p:nvPr/>
        </p:nvSpPr>
        <p:spPr bwMode="auto">
          <a:xfrm>
            <a:off x="15572324" y="0"/>
            <a:ext cx="184731"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260" dirty="0">
              <a:solidFill>
                <a:srgbClr val="FF3300"/>
              </a:solidFill>
            </a:endParaRPr>
          </a:p>
        </p:txBody>
      </p:sp>
      <p:cxnSp>
        <p:nvCxnSpPr>
          <p:cNvPr id="13" name="Straight Connector 12">
            <a:extLst>
              <a:ext uri="{FF2B5EF4-FFF2-40B4-BE49-F238E27FC236}">
                <a16:creationId xmlns:a16="http://schemas.microsoft.com/office/drawing/2014/main" id="{B2820E55-9BB6-4FCD-917F-407660938C28}"/>
              </a:ext>
            </a:extLst>
          </p:cNvPr>
          <p:cNvCxnSpPr/>
          <p:nvPr userDrawn="1"/>
        </p:nvCxnSpPr>
        <p:spPr>
          <a:xfrm>
            <a:off x="0" y="1599028"/>
            <a:ext cx="17068800" cy="0"/>
          </a:xfrm>
          <a:prstGeom prst="line">
            <a:avLst/>
          </a:prstGeom>
          <a:noFill/>
          <a:ln w="38100" cap="flat" cmpd="sng" algn="ctr">
            <a:solidFill>
              <a:srgbClr val="999999"/>
            </a:solidFill>
            <a:prstDash val="solid"/>
            <a:miter lim="800000"/>
          </a:ln>
          <a:effectLst/>
        </p:spPr>
      </p:cxnSp>
      <p:cxnSp>
        <p:nvCxnSpPr>
          <p:cNvPr id="14" name="Straight Connector 13">
            <a:extLst>
              <a:ext uri="{FF2B5EF4-FFF2-40B4-BE49-F238E27FC236}">
                <a16:creationId xmlns:a16="http://schemas.microsoft.com/office/drawing/2014/main" id="{E4C75B87-8110-4E55-8D85-14339156F94D}"/>
              </a:ext>
            </a:extLst>
          </p:cNvPr>
          <p:cNvCxnSpPr/>
          <p:nvPr userDrawn="1"/>
        </p:nvCxnSpPr>
        <p:spPr>
          <a:xfrm>
            <a:off x="0" y="1671068"/>
            <a:ext cx="17068800" cy="0"/>
          </a:xfrm>
          <a:prstGeom prst="line">
            <a:avLst/>
          </a:prstGeom>
          <a:noFill/>
          <a:ln w="38100" cap="flat" cmpd="sng" algn="ctr">
            <a:solidFill>
              <a:srgbClr val="268CBF"/>
            </a:solidFill>
            <a:prstDash val="solid"/>
            <a:miter lim="800000"/>
          </a:ln>
          <a:effectLst/>
        </p:spPr>
      </p:cxnSp>
      <p:pic>
        <p:nvPicPr>
          <p:cNvPr id="15" name="Picture 14"/>
          <p:cNvPicPr>
            <a:picLocks/>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291" y="12605"/>
            <a:ext cx="1554480" cy="1554480"/>
          </a:xfrm>
          <a:prstGeom prst="rect">
            <a:avLst/>
          </a:prstGeom>
        </p:spPr>
      </p:pic>
      <p:pic>
        <p:nvPicPr>
          <p:cNvPr id="16" name="Picture 15"/>
          <p:cNvPicPr>
            <a:picLocks/>
          </p:cNvPicPr>
          <p:nvPr userDrawn="1"/>
        </p:nvPicPr>
        <p:blipFill>
          <a:blip r:embed="rId12" cstate="print">
            <a:extLst>
              <a:ext uri="{28A0092B-C50C-407E-A947-70E740481C1C}">
                <a14:useLocalDpi xmlns:a14="http://schemas.microsoft.com/office/drawing/2010/main" val="0"/>
              </a:ext>
            </a:extLst>
          </a:blip>
          <a:stretch>
            <a:fillRect/>
          </a:stretch>
        </p:blipFill>
        <p:spPr>
          <a:xfrm>
            <a:off x="15476323" y="12605"/>
            <a:ext cx="1554480" cy="1554480"/>
          </a:xfrm>
          <a:prstGeom prst="rect">
            <a:avLst/>
          </a:prstGeom>
        </p:spPr>
      </p:pic>
      <p:sp>
        <p:nvSpPr>
          <p:cNvPr id="11" name="Slide Number Placeholder 5"/>
          <p:cNvSpPr>
            <a:spLocks noGrp="1" noChangeArrowheads="1"/>
          </p:cNvSpPr>
          <p:nvPr>
            <p:ph type="sldNum" sz="quarter" idx="4"/>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Tree>
    <p:extLst>
      <p:ext uri="{BB962C8B-B14F-4D97-AF65-F5344CB8AC3E}">
        <p14:creationId xmlns:p14="http://schemas.microsoft.com/office/powerpoint/2010/main" val="1451985916"/>
      </p:ext>
    </p:extLst>
  </p:cSld>
  <p:clrMap bg1="lt1" tx1="dk1" bg2="lt2" tx2="dk2" accent1="accent1" accent2="accent2" accent3="accent3" accent4="accent4" accent5="accent5" accent6="accent6" hlink="hlink" folHlink="folHlink"/>
  <p:sldLayoutIdLst>
    <p:sldLayoutId id="2147484802" r:id="rId1"/>
    <p:sldLayoutId id="2147484729" r:id="rId2"/>
    <p:sldLayoutId id="2147484803" r:id="rId3"/>
    <p:sldLayoutId id="2147484804" r:id="rId4"/>
    <p:sldLayoutId id="2147484730" r:id="rId5"/>
    <p:sldLayoutId id="2147484815" r:id="rId6"/>
    <p:sldLayoutId id="2147484731" r:id="rId7"/>
    <p:sldLayoutId id="2147484816" r:id="rId8"/>
    <p:sldLayoutId id="2147484734" r:id="rId9"/>
  </p:sldLayoutIdLst>
  <p:hf hdr="0" ftr="0" dt="0"/>
  <p:txStyles>
    <p:titleStyle>
      <a:lvl1pPr algn="ctr" rtl="0" eaLnBrk="0" fontAlgn="base" hangingPunct="0">
        <a:lnSpc>
          <a:spcPct val="80000"/>
        </a:lnSpc>
        <a:spcBef>
          <a:spcPct val="0"/>
        </a:spcBef>
        <a:spcAft>
          <a:spcPct val="0"/>
        </a:spcAft>
        <a:defRPr sz="4000" b="1" i="0">
          <a:solidFill>
            <a:schemeClr val="tx2"/>
          </a:solidFill>
          <a:latin typeface="+mj-lt"/>
          <a:ea typeface="+mj-ea"/>
          <a:cs typeface="Calibri" panose="020F0502020204030204" pitchFamily="34" charset="0"/>
        </a:defRPr>
      </a:lvl1pPr>
      <a:lvl2pPr algn="l" rtl="0" eaLnBrk="0" fontAlgn="base" hangingPunct="0">
        <a:lnSpc>
          <a:spcPct val="80000"/>
        </a:lnSpc>
        <a:spcBef>
          <a:spcPct val="0"/>
        </a:spcBef>
        <a:spcAft>
          <a:spcPct val="0"/>
        </a:spcAft>
        <a:defRPr sz="3780" b="1" i="1">
          <a:solidFill>
            <a:schemeClr val="tx2"/>
          </a:solidFill>
          <a:latin typeface="Arial" charset="0"/>
        </a:defRPr>
      </a:lvl2pPr>
      <a:lvl3pPr algn="l" rtl="0" eaLnBrk="0" fontAlgn="base" hangingPunct="0">
        <a:lnSpc>
          <a:spcPct val="80000"/>
        </a:lnSpc>
        <a:spcBef>
          <a:spcPct val="0"/>
        </a:spcBef>
        <a:spcAft>
          <a:spcPct val="0"/>
        </a:spcAft>
        <a:defRPr sz="3780" b="1" i="1">
          <a:solidFill>
            <a:schemeClr val="tx2"/>
          </a:solidFill>
          <a:latin typeface="Arial" charset="0"/>
        </a:defRPr>
      </a:lvl3pPr>
      <a:lvl4pPr algn="l" rtl="0" eaLnBrk="0" fontAlgn="base" hangingPunct="0">
        <a:lnSpc>
          <a:spcPct val="80000"/>
        </a:lnSpc>
        <a:spcBef>
          <a:spcPct val="0"/>
        </a:spcBef>
        <a:spcAft>
          <a:spcPct val="0"/>
        </a:spcAft>
        <a:defRPr sz="3780" b="1" i="1">
          <a:solidFill>
            <a:schemeClr val="tx2"/>
          </a:solidFill>
          <a:latin typeface="Arial" charset="0"/>
        </a:defRPr>
      </a:lvl4pPr>
      <a:lvl5pPr algn="l" rtl="0" eaLnBrk="0" fontAlgn="base" hangingPunct="0">
        <a:lnSpc>
          <a:spcPct val="80000"/>
        </a:lnSpc>
        <a:spcBef>
          <a:spcPct val="0"/>
        </a:spcBef>
        <a:spcAft>
          <a:spcPct val="0"/>
        </a:spcAft>
        <a:defRPr sz="3780" b="1" i="1">
          <a:solidFill>
            <a:schemeClr val="tx2"/>
          </a:solidFill>
          <a:latin typeface="Arial" charset="0"/>
        </a:defRPr>
      </a:lvl5pPr>
      <a:lvl6pPr marL="480049" algn="l" rtl="0" fontAlgn="base">
        <a:lnSpc>
          <a:spcPct val="80000"/>
        </a:lnSpc>
        <a:spcBef>
          <a:spcPct val="0"/>
        </a:spcBef>
        <a:spcAft>
          <a:spcPct val="0"/>
        </a:spcAft>
        <a:defRPr sz="3780" b="1" i="1">
          <a:solidFill>
            <a:schemeClr val="tx2"/>
          </a:solidFill>
          <a:latin typeface="Arial" charset="0"/>
        </a:defRPr>
      </a:lvl6pPr>
      <a:lvl7pPr marL="960098" algn="l" rtl="0" fontAlgn="base">
        <a:lnSpc>
          <a:spcPct val="80000"/>
        </a:lnSpc>
        <a:spcBef>
          <a:spcPct val="0"/>
        </a:spcBef>
        <a:spcAft>
          <a:spcPct val="0"/>
        </a:spcAft>
        <a:defRPr sz="3780" b="1" i="1">
          <a:solidFill>
            <a:schemeClr val="tx2"/>
          </a:solidFill>
          <a:latin typeface="Arial" charset="0"/>
        </a:defRPr>
      </a:lvl7pPr>
      <a:lvl8pPr marL="1440146" algn="l" rtl="0" fontAlgn="base">
        <a:lnSpc>
          <a:spcPct val="80000"/>
        </a:lnSpc>
        <a:spcBef>
          <a:spcPct val="0"/>
        </a:spcBef>
        <a:spcAft>
          <a:spcPct val="0"/>
        </a:spcAft>
        <a:defRPr sz="3780" b="1" i="1">
          <a:solidFill>
            <a:schemeClr val="tx2"/>
          </a:solidFill>
          <a:latin typeface="Arial" charset="0"/>
        </a:defRPr>
      </a:lvl8pPr>
      <a:lvl9pPr marL="1920194" algn="l" rtl="0" fontAlgn="base">
        <a:lnSpc>
          <a:spcPct val="80000"/>
        </a:lnSpc>
        <a:spcBef>
          <a:spcPct val="0"/>
        </a:spcBef>
        <a:spcAft>
          <a:spcPct val="0"/>
        </a:spcAft>
        <a:defRPr sz="3780" b="1" i="1">
          <a:solidFill>
            <a:schemeClr val="tx2"/>
          </a:solidFill>
          <a:latin typeface="Arial" charset="0"/>
        </a:defRPr>
      </a:lvl9pPr>
    </p:titleStyle>
    <p:bodyStyle>
      <a:lvl1pPr marL="360037" indent="-360037" algn="l" rtl="0" eaLnBrk="0" fontAlgn="base" hangingPunct="0">
        <a:spcBef>
          <a:spcPct val="20000"/>
        </a:spcBef>
        <a:spcAft>
          <a:spcPct val="0"/>
        </a:spcAft>
        <a:buFont typeface="Wingdings" panose="05000000000000000000" pitchFamily="2" charset="2"/>
        <a:buChar char="q"/>
        <a:defRPr sz="2600">
          <a:solidFill>
            <a:schemeClr val="tx1"/>
          </a:solidFill>
          <a:latin typeface="+mn-lt"/>
          <a:ea typeface="+mn-ea"/>
          <a:cs typeface="Calibri" panose="020F0502020204030204" pitchFamily="34" charset="0"/>
        </a:defRPr>
      </a:lvl1pPr>
      <a:lvl2pPr marL="780080" indent="-300031" algn="l" rtl="0" eaLnBrk="0" fontAlgn="base" hangingPunct="0">
        <a:spcBef>
          <a:spcPct val="20000"/>
        </a:spcBef>
        <a:spcAft>
          <a:spcPct val="0"/>
        </a:spcAft>
        <a:buSzPct val="125000"/>
        <a:buFont typeface="Wingdings" panose="05000000000000000000" pitchFamily="2" charset="2"/>
        <a:buChar char="§"/>
        <a:defRPr sz="2199">
          <a:solidFill>
            <a:schemeClr val="tx1"/>
          </a:solidFill>
          <a:latin typeface="+mn-lt"/>
          <a:cs typeface="Calibri" panose="020F0502020204030204" pitchFamily="34" charset="0"/>
        </a:defRPr>
      </a:lvl2pPr>
      <a:lvl3pPr marL="1200122" indent="-240024" algn="l" rtl="0" eaLnBrk="0" fontAlgn="base" hangingPunct="0">
        <a:spcBef>
          <a:spcPct val="20000"/>
        </a:spcBef>
        <a:spcAft>
          <a:spcPct val="0"/>
        </a:spcAft>
        <a:buChar char="o"/>
        <a:defRPr sz="2001">
          <a:solidFill>
            <a:schemeClr val="tx1"/>
          </a:solidFill>
          <a:latin typeface="+mn-lt"/>
          <a:cs typeface="Calibri" panose="020F0502020204030204" pitchFamily="34" charset="0"/>
        </a:defRPr>
      </a:lvl3pPr>
      <a:lvl4pPr marL="1680171" indent="-240024" algn="l" rtl="0" eaLnBrk="0" fontAlgn="base" hangingPunct="0">
        <a:spcBef>
          <a:spcPct val="20000"/>
        </a:spcBef>
        <a:spcAft>
          <a:spcPct val="0"/>
        </a:spcAft>
        <a:buSzPct val="80000"/>
        <a:buFont typeface="Wingdings 2" panose="05020102010507070707" pitchFamily="18" charset="2"/>
        <a:buChar char="£"/>
        <a:defRPr>
          <a:solidFill>
            <a:schemeClr val="tx1"/>
          </a:solidFill>
          <a:latin typeface="+mn-lt"/>
          <a:cs typeface="Calibri" panose="020F0502020204030204" pitchFamily="34" charset="0"/>
        </a:defRPr>
      </a:lvl4pPr>
      <a:lvl5pPr marL="2160218" indent="-240024" algn="l" rtl="0" eaLnBrk="0" fontAlgn="base" hangingPunct="0">
        <a:spcBef>
          <a:spcPct val="20000"/>
        </a:spcBef>
        <a:spcAft>
          <a:spcPct val="0"/>
        </a:spcAft>
        <a:buChar char="»"/>
        <a:defRPr>
          <a:solidFill>
            <a:schemeClr val="tx1"/>
          </a:solidFill>
          <a:latin typeface="+mn-lt"/>
        </a:defRPr>
      </a:lvl5pPr>
      <a:lvl6pPr marL="2640267" indent="-240024" algn="l" rtl="0" fontAlgn="base">
        <a:spcBef>
          <a:spcPct val="20000"/>
        </a:spcBef>
        <a:spcAft>
          <a:spcPct val="0"/>
        </a:spcAft>
        <a:buChar char="»"/>
        <a:defRPr>
          <a:solidFill>
            <a:schemeClr val="tx1"/>
          </a:solidFill>
          <a:latin typeface="+mn-lt"/>
        </a:defRPr>
      </a:lvl6pPr>
      <a:lvl7pPr marL="3120316" indent="-240024" algn="l" rtl="0" fontAlgn="base">
        <a:spcBef>
          <a:spcPct val="20000"/>
        </a:spcBef>
        <a:spcAft>
          <a:spcPct val="0"/>
        </a:spcAft>
        <a:buChar char="»"/>
        <a:defRPr>
          <a:solidFill>
            <a:schemeClr val="tx1"/>
          </a:solidFill>
          <a:latin typeface="+mn-lt"/>
        </a:defRPr>
      </a:lvl7pPr>
      <a:lvl8pPr marL="3600365" indent="-240024" algn="l" rtl="0" fontAlgn="base">
        <a:spcBef>
          <a:spcPct val="20000"/>
        </a:spcBef>
        <a:spcAft>
          <a:spcPct val="0"/>
        </a:spcAft>
        <a:buChar char="»"/>
        <a:defRPr>
          <a:solidFill>
            <a:schemeClr val="tx1"/>
          </a:solidFill>
          <a:latin typeface="+mn-lt"/>
        </a:defRPr>
      </a:lvl8pPr>
      <a:lvl9pPr marL="4080412" indent="-240024" algn="l" rtl="0" fontAlgn="base">
        <a:spcBef>
          <a:spcPct val="20000"/>
        </a:spcBef>
        <a:spcAft>
          <a:spcPct val="0"/>
        </a:spcAft>
        <a:buChar char="»"/>
        <a:defRPr>
          <a:solidFill>
            <a:schemeClr val="tx1"/>
          </a:solidFill>
          <a:latin typeface="+mn-lt"/>
        </a:defRPr>
      </a:lvl9pPr>
    </p:bodyStyle>
    <p:otherStyle>
      <a:defPPr>
        <a:defRPr lang="en-US"/>
      </a:defPPr>
      <a:lvl1pPr marL="0" algn="l" defTabSz="960098" rtl="0" eaLnBrk="1" latinLnBrk="0" hangingPunct="1">
        <a:defRPr sz="1890" kern="1200">
          <a:solidFill>
            <a:schemeClr val="tx1"/>
          </a:solidFill>
          <a:latin typeface="+mn-lt"/>
          <a:ea typeface="+mn-ea"/>
          <a:cs typeface="+mn-cs"/>
        </a:defRPr>
      </a:lvl1pPr>
      <a:lvl2pPr marL="480049" algn="l" defTabSz="960098" rtl="0" eaLnBrk="1" latinLnBrk="0" hangingPunct="1">
        <a:defRPr sz="1890" kern="1200">
          <a:solidFill>
            <a:schemeClr val="tx1"/>
          </a:solidFill>
          <a:latin typeface="+mn-lt"/>
          <a:ea typeface="+mn-ea"/>
          <a:cs typeface="+mn-cs"/>
        </a:defRPr>
      </a:lvl2pPr>
      <a:lvl3pPr marL="960098" algn="l" defTabSz="960098" rtl="0" eaLnBrk="1" latinLnBrk="0" hangingPunct="1">
        <a:defRPr sz="1890" kern="1200">
          <a:solidFill>
            <a:schemeClr val="tx1"/>
          </a:solidFill>
          <a:latin typeface="+mn-lt"/>
          <a:ea typeface="+mn-ea"/>
          <a:cs typeface="+mn-cs"/>
        </a:defRPr>
      </a:lvl3pPr>
      <a:lvl4pPr marL="1440146" algn="l" defTabSz="960098" rtl="0" eaLnBrk="1" latinLnBrk="0" hangingPunct="1">
        <a:defRPr sz="1890" kern="1200">
          <a:solidFill>
            <a:schemeClr val="tx1"/>
          </a:solidFill>
          <a:latin typeface="+mn-lt"/>
          <a:ea typeface="+mn-ea"/>
          <a:cs typeface="+mn-cs"/>
        </a:defRPr>
      </a:lvl4pPr>
      <a:lvl5pPr marL="1920194" algn="l" defTabSz="960098" rtl="0" eaLnBrk="1" latinLnBrk="0" hangingPunct="1">
        <a:defRPr sz="1890" kern="1200">
          <a:solidFill>
            <a:schemeClr val="tx1"/>
          </a:solidFill>
          <a:latin typeface="+mn-lt"/>
          <a:ea typeface="+mn-ea"/>
          <a:cs typeface="+mn-cs"/>
        </a:defRPr>
      </a:lvl5pPr>
      <a:lvl6pPr marL="2400243" algn="l" defTabSz="960098" rtl="0" eaLnBrk="1" latinLnBrk="0" hangingPunct="1">
        <a:defRPr sz="1890" kern="1200">
          <a:solidFill>
            <a:schemeClr val="tx1"/>
          </a:solidFill>
          <a:latin typeface="+mn-lt"/>
          <a:ea typeface="+mn-ea"/>
          <a:cs typeface="+mn-cs"/>
        </a:defRPr>
      </a:lvl6pPr>
      <a:lvl7pPr marL="2880290" algn="l" defTabSz="960098" rtl="0" eaLnBrk="1" latinLnBrk="0" hangingPunct="1">
        <a:defRPr sz="1890" kern="1200">
          <a:solidFill>
            <a:schemeClr val="tx1"/>
          </a:solidFill>
          <a:latin typeface="+mn-lt"/>
          <a:ea typeface="+mn-ea"/>
          <a:cs typeface="+mn-cs"/>
        </a:defRPr>
      </a:lvl7pPr>
      <a:lvl8pPr marL="3360339" algn="l" defTabSz="960098" rtl="0" eaLnBrk="1" latinLnBrk="0" hangingPunct="1">
        <a:defRPr sz="1890" kern="1200">
          <a:solidFill>
            <a:schemeClr val="tx1"/>
          </a:solidFill>
          <a:latin typeface="+mn-lt"/>
          <a:ea typeface="+mn-ea"/>
          <a:cs typeface="+mn-cs"/>
        </a:defRPr>
      </a:lvl8pPr>
      <a:lvl9pPr marL="3840388" algn="l" defTabSz="960098"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865491"/>
      </p:ext>
    </p:extLst>
  </p:cSld>
  <p:clrMap bg1="lt1" tx1="dk1" bg2="lt2" tx2="dk2" accent1="accent1" accent2="accent2" accent3="accent3" accent4="accent4" accent5="accent5" accent6="accent6" hlink="hlink" folHlink="folHlink"/>
  <p:sldLayoutIdLst>
    <p:sldLayoutId id="2147484772" r:id="rId1"/>
    <p:sldLayoutId id="2147484773" r:id="rId2"/>
    <p:sldLayoutId id="2147484771" r:id="rId3"/>
  </p:sldLayoutIdLst>
  <p:hf hdr="0" ftr="0" dt="0"/>
  <p:txStyles>
    <p:titleStyle>
      <a:lvl1pPr algn="r" rtl="0" eaLnBrk="1" fontAlgn="base" hangingPunct="1">
        <a:lnSpc>
          <a:spcPct val="90000"/>
        </a:lnSpc>
        <a:spcBef>
          <a:spcPct val="0"/>
        </a:spcBef>
        <a:spcAft>
          <a:spcPct val="0"/>
        </a:spcAft>
        <a:defRPr sz="3360" b="1" kern="1200">
          <a:solidFill>
            <a:schemeClr val="tx1"/>
          </a:solidFill>
          <a:latin typeface="Times New Roman" pitchFamily="18" charset="0"/>
          <a:ea typeface="+mj-ea"/>
          <a:cs typeface="Times New Roman" pitchFamily="18" charset="0"/>
        </a:defRPr>
      </a:lvl1pPr>
      <a:lvl2pPr algn="r" rtl="0" eaLnBrk="1" fontAlgn="base" hangingPunct="1">
        <a:lnSpc>
          <a:spcPct val="90000"/>
        </a:lnSpc>
        <a:spcBef>
          <a:spcPct val="0"/>
        </a:spcBef>
        <a:spcAft>
          <a:spcPct val="0"/>
        </a:spcAft>
        <a:defRPr sz="3360" b="1">
          <a:solidFill>
            <a:schemeClr val="tx1"/>
          </a:solidFill>
          <a:latin typeface="Times New Roman" pitchFamily="18" charset="0"/>
          <a:cs typeface="Times New Roman" pitchFamily="18" charset="0"/>
        </a:defRPr>
      </a:lvl2pPr>
      <a:lvl3pPr algn="r" rtl="0" eaLnBrk="1" fontAlgn="base" hangingPunct="1">
        <a:lnSpc>
          <a:spcPct val="90000"/>
        </a:lnSpc>
        <a:spcBef>
          <a:spcPct val="0"/>
        </a:spcBef>
        <a:spcAft>
          <a:spcPct val="0"/>
        </a:spcAft>
        <a:defRPr sz="3360" b="1">
          <a:solidFill>
            <a:schemeClr val="tx1"/>
          </a:solidFill>
          <a:latin typeface="Times New Roman" pitchFamily="18" charset="0"/>
          <a:cs typeface="Times New Roman" pitchFamily="18" charset="0"/>
        </a:defRPr>
      </a:lvl3pPr>
      <a:lvl4pPr algn="r" rtl="0" eaLnBrk="1" fontAlgn="base" hangingPunct="1">
        <a:lnSpc>
          <a:spcPct val="90000"/>
        </a:lnSpc>
        <a:spcBef>
          <a:spcPct val="0"/>
        </a:spcBef>
        <a:spcAft>
          <a:spcPct val="0"/>
        </a:spcAft>
        <a:defRPr sz="3360" b="1">
          <a:solidFill>
            <a:schemeClr val="tx1"/>
          </a:solidFill>
          <a:latin typeface="Times New Roman" pitchFamily="18" charset="0"/>
          <a:cs typeface="Times New Roman" pitchFamily="18" charset="0"/>
        </a:defRPr>
      </a:lvl4pPr>
      <a:lvl5pPr algn="r" rtl="0" eaLnBrk="1" fontAlgn="base" hangingPunct="1">
        <a:lnSpc>
          <a:spcPct val="90000"/>
        </a:lnSpc>
        <a:spcBef>
          <a:spcPct val="0"/>
        </a:spcBef>
        <a:spcAft>
          <a:spcPct val="0"/>
        </a:spcAft>
        <a:defRPr sz="3360" b="1">
          <a:solidFill>
            <a:schemeClr val="tx1"/>
          </a:solidFill>
          <a:latin typeface="Times New Roman" pitchFamily="18" charset="0"/>
          <a:cs typeface="Times New Roman" pitchFamily="18" charset="0"/>
        </a:defRPr>
      </a:lvl5pPr>
      <a:lvl6pPr marL="480089" algn="r" rtl="0" eaLnBrk="1" fontAlgn="base" hangingPunct="1">
        <a:lnSpc>
          <a:spcPct val="90000"/>
        </a:lnSpc>
        <a:spcBef>
          <a:spcPct val="0"/>
        </a:spcBef>
        <a:spcAft>
          <a:spcPct val="0"/>
        </a:spcAft>
        <a:defRPr sz="3360" b="1">
          <a:solidFill>
            <a:schemeClr val="tx1"/>
          </a:solidFill>
          <a:latin typeface="Times New Roman" pitchFamily="18" charset="0"/>
          <a:cs typeface="Times New Roman" pitchFamily="18" charset="0"/>
        </a:defRPr>
      </a:lvl6pPr>
      <a:lvl7pPr marL="960179" algn="r" rtl="0" eaLnBrk="1" fontAlgn="base" hangingPunct="1">
        <a:lnSpc>
          <a:spcPct val="90000"/>
        </a:lnSpc>
        <a:spcBef>
          <a:spcPct val="0"/>
        </a:spcBef>
        <a:spcAft>
          <a:spcPct val="0"/>
        </a:spcAft>
        <a:defRPr sz="3360" b="1">
          <a:solidFill>
            <a:schemeClr val="tx1"/>
          </a:solidFill>
          <a:latin typeface="Times New Roman" pitchFamily="18" charset="0"/>
          <a:cs typeface="Times New Roman" pitchFamily="18" charset="0"/>
        </a:defRPr>
      </a:lvl7pPr>
      <a:lvl8pPr marL="1440268" algn="r" rtl="0" eaLnBrk="1" fontAlgn="base" hangingPunct="1">
        <a:lnSpc>
          <a:spcPct val="90000"/>
        </a:lnSpc>
        <a:spcBef>
          <a:spcPct val="0"/>
        </a:spcBef>
        <a:spcAft>
          <a:spcPct val="0"/>
        </a:spcAft>
        <a:defRPr sz="3360" b="1">
          <a:solidFill>
            <a:schemeClr val="tx1"/>
          </a:solidFill>
          <a:latin typeface="Times New Roman" pitchFamily="18" charset="0"/>
          <a:cs typeface="Times New Roman" pitchFamily="18" charset="0"/>
        </a:defRPr>
      </a:lvl8pPr>
      <a:lvl9pPr marL="1920358" algn="r" rtl="0" eaLnBrk="1" fontAlgn="base" hangingPunct="1">
        <a:lnSpc>
          <a:spcPct val="90000"/>
        </a:lnSpc>
        <a:spcBef>
          <a:spcPct val="0"/>
        </a:spcBef>
        <a:spcAft>
          <a:spcPct val="0"/>
        </a:spcAft>
        <a:defRPr sz="3360" b="1">
          <a:solidFill>
            <a:schemeClr val="tx1"/>
          </a:solidFill>
          <a:latin typeface="Times New Roman" pitchFamily="18" charset="0"/>
          <a:cs typeface="Times New Roman" pitchFamily="18" charset="0"/>
        </a:defRPr>
      </a:lvl9pPr>
    </p:titleStyle>
    <p:bodyStyle>
      <a:lvl1pPr marL="360066" indent="-360066" algn="l" rtl="0" eaLnBrk="1" fontAlgn="base" hangingPunct="1">
        <a:spcBef>
          <a:spcPts val="473"/>
        </a:spcBef>
        <a:spcAft>
          <a:spcPct val="0"/>
        </a:spcAft>
        <a:buFont typeface="Wingdings" pitchFamily="2" charset="2"/>
        <a:buChar char="§"/>
        <a:defRPr sz="2520" kern="1200">
          <a:solidFill>
            <a:schemeClr val="tx1"/>
          </a:solidFill>
          <a:latin typeface="+mn-lt"/>
          <a:ea typeface="+mn-ea"/>
          <a:cs typeface="Times New Roman" pitchFamily="18" charset="0"/>
        </a:defRPr>
      </a:lvl1pPr>
      <a:lvl2pPr marL="780143" indent="-300056" algn="l" rtl="0" eaLnBrk="1" fontAlgn="base" hangingPunct="1">
        <a:spcBef>
          <a:spcPts val="473"/>
        </a:spcBef>
        <a:spcAft>
          <a:spcPct val="0"/>
        </a:spcAft>
        <a:buFont typeface="Arial" charset="0"/>
        <a:buChar char="–"/>
        <a:defRPr sz="2310" kern="1200">
          <a:solidFill>
            <a:schemeClr val="tx1"/>
          </a:solidFill>
          <a:latin typeface="+mn-lt"/>
          <a:ea typeface="+mn-ea"/>
          <a:cs typeface="Times New Roman" pitchFamily="18" charset="0"/>
        </a:defRPr>
      </a:lvl2pPr>
      <a:lvl3pPr marL="1200221" indent="-240045" algn="l" rtl="0" eaLnBrk="1" fontAlgn="base" hangingPunct="1">
        <a:spcBef>
          <a:spcPts val="473"/>
        </a:spcBef>
        <a:spcAft>
          <a:spcPct val="0"/>
        </a:spcAft>
        <a:buFont typeface="Arial" charset="0"/>
        <a:buChar char="•"/>
        <a:defRPr kern="1200">
          <a:solidFill>
            <a:schemeClr val="tx1"/>
          </a:solidFill>
          <a:latin typeface="+mn-lt"/>
          <a:ea typeface="+mn-ea"/>
          <a:cs typeface="Times New Roman" pitchFamily="18" charset="0"/>
        </a:defRPr>
      </a:lvl3pPr>
      <a:lvl4pPr marL="1680312" indent="-240045" algn="l" rtl="0" eaLnBrk="1" fontAlgn="base" hangingPunct="1">
        <a:spcBef>
          <a:spcPts val="473"/>
        </a:spcBef>
        <a:spcAft>
          <a:spcPct val="0"/>
        </a:spcAft>
        <a:buFont typeface="Arial" charset="0"/>
        <a:buChar char="–"/>
        <a:defRPr sz="1681" kern="1200">
          <a:solidFill>
            <a:schemeClr val="tx1"/>
          </a:solidFill>
          <a:latin typeface="+mn-lt"/>
          <a:ea typeface="+mn-ea"/>
          <a:cs typeface="Times New Roman" pitchFamily="18" charset="0"/>
        </a:defRPr>
      </a:lvl4pPr>
      <a:lvl5pPr marL="2160402" indent="-240045" algn="l" rtl="0" eaLnBrk="1" fontAlgn="base" hangingPunct="1">
        <a:spcBef>
          <a:spcPts val="473"/>
        </a:spcBef>
        <a:spcAft>
          <a:spcPct val="0"/>
        </a:spcAft>
        <a:buFont typeface="Arial" charset="0"/>
        <a:buChar char="»"/>
        <a:defRPr sz="1681" kern="1200">
          <a:solidFill>
            <a:schemeClr val="tx1"/>
          </a:solidFill>
          <a:latin typeface="+mn-lt"/>
          <a:ea typeface="+mn-ea"/>
          <a:cs typeface="Times New Roman" pitchFamily="18" charset="0"/>
        </a:defRPr>
      </a:lvl5pPr>
      <a:lvl6pPr marL="2640492" indent="-240045" algn="l" defTabSz="96017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0579" indent="-240045" algn="l" defTabSz="96017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00670" indent="-240045" algn="l" defTabSz="96017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80759" indent="-240045" algn="l" defTabSz="96017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0179" rtl="0" eaLnBrk="1" latinLnBrk="0" hangingPunct="1">
        <a:defRPr sz="1890" kern="1200">
          <a:solidFill>
            <a:schemeClr val="tx1"/>
          </a:solidFill>
          <a:latin typeface="+mn-lt"/>
          <a:ea typeface="+mn-ea"/>
          <a:cs typeface="+mn-cs"/>
        </a:defRPr>
      </a:lvl1pPr>
      <a:lvl2pPr marL="480089" algn="l" defTabSz="960179" rtl="0" eaLnBrk="1" latinLnBrk="0" hangingPunct="1">
        <a:defRPr sz="1890" kern="1200">
          <a:solidFill>
            <a:schemeClr val="tx1"/>
          </a:solidFill>
          <a:latin typeface="+mn-lt"/>
          <a:ea typeface="+mn-ea"/>
          <a:cs typeface="+mn-cs"/>
        </a:defRPr>
      </a:lvl2pPr>
      <a:lvl3pPr marL="960179" algn="l" defTabSz="960179" rtl="0" eaLnBrk="1" latinLnBrk="0" hangingPunct="1">
        <a:defRPr sz="1890" kern="1200">
          <a:solidFill>
            <a:schemeClr val="tx1"/>
          </a:solidFill>
          <a:latin typeface="+mn-lt"/>
          <a:ea typeface="+mn-ea"/>
          <a:cs typeface="+mn-cs"/>
        </a:defRPr>
      </a:lvl3pPr>
      <a:lvl4pPr marL="1440268" algn="l" defTabSz="960179" rtl="0" eaLnBrk="1" latinLnBrk="0" hangingPunct="1">
        <a:defRPr sz="1890" kern="1200">
          <a:solidFill>
            <a:schemeClr val="tx1"/>
          </a:solidFill>
          <a:latin typeface="+mn-lt"/>
          <a:ea typeface="+mn-ea"/>
          <a:cs typeface="+mn-cs"/>
        </a:defRPr>
      </a:lvl4pPr>
      <a:lvl5pPr marL="1920358" algn="l" defTabSz="960179" rtl="0" eaLnBrk="1" latinLnBrk="0" hangingPunct="1">
        <a:defRPr sz="1890" kern="1200">
          <a:solidFill>
            <a:schemeClr val="tx1"/>
          </a:solidFill>
          <a:latin typeface="+mn-lt"/>
          <a:ea typeface="+mn-ea"/>
          <a:cs typeface="+mn-cs"/>
        </a:defRPr>
      </a:lvl5pPr>
      <a:lvl6pPr marL="2400446" algn="l" defTabSz="960179" rtl="0" eaLnBrk="1" latinLnBrk="0" hangingPunct="1">
        <a:defRPr sz="1890" kern="1200">
          <a:solidFill>
            <a:schemeClr val="tx1"/>
          </a:solidFill>
          <a:latin typeface="+mn-lt"/>
          <a:ea typeface="+mn-ea"/>
          <a:cs typeface="+mn-cs"/>
        </a:defRPr>
      </a:lvl6pPr>
      <a:lvl7pPr marL="2880535" algn="l" defTabSz="960179" rtl="0" eaLnBrk="1" latinLnBrk="0" hangingPunct="1">
        <a:defRPr sz="1890" kern="1200">
          <a:solidFill>
            <a:schemeClr val="tx1"/>
          </a:solidFill>
          <a:latin typeface="+mn-lt"/>
          <a:ea typeface="+mn-ea"/>
          <a:cs typeface="+mn-cs"/>
        </a:defRPr>
      </a:lvl7pPr>
      <a:lvl8pPr marL="3360626" algn="l" defTabSz="960179" rtl="0" eaLnBrk="1" latinLnBrk="0" hangingPunct="1">
        <a:defRPr sz="1890" kern="1200">
          <a:solidFill>
            <a:schemeClr val="tx1"/>
          </a:solidFill>
          <a:latin typeface="+mn-lt"/>
          <a:ea typeface="+mn-ea"/>
          <a:cs typeface="+mn-cs"/>
        </a:defRPr>
      </a:lvl8pPr>
      <a:lvl9pPr marL="3840714" algn="l" defTabSz="960179"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0069" y="0"/>
            <a:ext cx="13591666" cy="162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Rectangle 11"/>
          <p:cNvSpPr>
            <a:spLocks noChangeArrowheads="1"/>
          </p:cNvSpPr>
          <p:nvPr/>
        </p:nvSpPr>
        <p:spPr bwMode="auto">
          <a:xfrm>
            <a:off x="15572324" y="0"/>
            <a:ext cx="184731"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Arial" panose="020B0604020202020204" pitchFamily="34" charset="0"/>
                <a:cs typeface="Arial" panose="020B0604020202020204" pitchFamily="34" charset="0"/>
              </a:defRPr>
            </a:lvl1pPr>
            <a:lvl2pPr marL="742950" indent="-285750">
              <a:defRPr sz="2000" b="1">
                <a:solidFill>
                  <a:schemeClr val="tx1"/>
                </a:solidFill>
                <a:latin typeface="Arial" panose="020B0604020202020204" pitchFamily="34" charset="0"/>
                <a:cs typeface="Arial" panose="020B0604020202020204" pitchFamily="34" charset="0"/>
              </a:defRPr>
            </a:lvl2pPr>
            <a:lvl3pPr marL="1143000" indent="-228600">
              <a:defRPr sz="2000" b="1">
                <a:solidFill>
                  <a:schemeClr val="tx1"/>
                </a:solidFill>
                <a:latin typeface="Arial" panose="020B0604020202020204" pitchFamily="34" charset="0"/>
                <a:cs typeface="Arial" panose="020B0604020202020204" pitchFamily="34" charset="0"/>
              </a:defRPr>
            </a:lvl3pPr>
            <a:lvl4pPr marL="1600200" indent="-228600">
              <a:defRPr sz="2000" b="1">
                <a:solidFill>
                  <a:schemeClr val="tx1"/>
                </a:solidFill>
                <a:latin typeface="Arial" panose="020B0604020202020204" pitchFamily="34" charset="0"/>
                <a:cs typeface="Arial" panose="020B0604020202020204" pitchFamily="34" charset="0"/>
              </a:defRPr>
            </a:lvl4pPr>
            <a:lvl5pPr marL="2057400" indent="-228600">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260" dirty="0">
              <a:solidFill>
                <a:srgbClr val="FF3300"/>
              </a:solidFill>
            </a:endParaRPr>
          </a:p>
        </p:txBody>
      </p:sp>
      <p:cxnSp>
        <p:nvCxnSpPr>
          <p:cNvPr id="13" name="Straight Connector 12">
            <a:extLst>
              <a:ext uri="{FF2B5EF4-FFF2-40B4-BE49-F238E27FC236}">
                <a16:creationId xmlns:a16="http://schemas.microsoft.com/office/drawing/2014/main" id="{B2820E55-9BB6-4FCD-917F-407660938C28}"/>
              </a:ext>
            </a:extLst>
          </p:cNvPr>
          <p:cNvCxnSpPr/>
          <p:nvPr userDrawn="1"/>
        </p:nvCxnSpPr>
        <p:spPr>
          <a:xfrm>
            <a:off x="0" y="1599028"/>
            <a:ext cx="17068800" cy="0"/>
          </a:xfrm>
          <a:prstGeom prst="line">
            <a:avLst/>
          </a:prstGeom>
          <a:noFill/>
          <a:ln w="38100" cap="flat" cmpd="sng" algn="ctr">
            <a:solidFill>
              <a:srgbClr val="999999"/>
            </a:solidFill>
            <a:prstDash val="solid"/>
            <a:miter lim="800000"/>
          </a:ln>
          <a:effectLst/>
        </p:spPr>
      </p:cxnSp>
      <p:cxnSp>
        <p:nvCxnSpPr>
          <p:cNvPr id="14" name="Straight Connector 13">
            <a:extLst>
              <a:ext uri="{FF2B5EF4-FFF2-40B4-BE49-F238E27FC236}">
                <a16:creationId xmlns:a16="http://schemas.microsoft.com/office/drawing/2014/main" id="{E4C75B87-8110-4E55-8D85-14339156F94D}"/>
              </a:ext>
            </a:extLst>
          </p:cNvPr>
          <p:cNvCxnSpPr/>
          <p:nvPr userDrawn="1"/>
        </p:nvCxnSpPr>
        <p:spPr>
          <a:xfrm>
            <a:off x="0" y="1671068"/>
            <a:ext cx="17068800" cy="0"/>
          </a:xfrm>
          <a:prstGeom prst="line">
            <a:avLst/>
          </a:prstGeom>
          <a:noFill/>
          <a:ln w="38100" cap="flat" cmpd="sng" algn="ctr">
            <a:solidFill>
              <a:srgbClr val="268CBF"/>
            </a:solidFill>
            <a:prstDash val="solid"/>
            <a:miter lim="800000"/>
          </a:ln>
          <a:effectLst/>
        </p:spPr>
      </p:cxnSp>
      <p:pic>
        <p:nvPicPr>
          <p:cNvPr id="15" name="Picture 14"/>
          <p:cNvPicPr>
            <a:picLocks/>
          </p:cNvPicPr>
          <p:nvPr userDrawn="1"/>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291" y="12605"/>
            <a:ext cx="1554480" cy="1554480"/>
          </a:xfrm>
          <a:prstGeom prst="rect">
            <a:avLst/>
          </a:prstGeom>
        </p:spPr>
      </p:pic>
      <p:pic>
        <p:nvPicPr>
          <p:cNvPr id="16" name="Picture 15"/>
          <p:cNvPicPr>
            <a:picLocks/>
          </p:cNvPicPr>
          <p:nvPr userDrawn="1"/>
        </p:nvPicPr>
        <p:blipFill>
          <a:blip r:embed="rId12" cstate="print">
            <a:extLst>
              <a:ext uri="{28A0092B-C50C-407E-A947-70E740481C1C}">
                <a14:useLocalDpi xmlns:a14="http://schemas.microsoft.com/office/drawing/2010/main" val="0"/>
              </a:ext>
            </a:extLst>
          </a:blip>
          <a:stretch>
            <a:fillRect/>
          </a:stretch>
        </p:blipFill>
        <p:spPr>
          <a:xfrm>
            <a:off x="15476323" y="12605"/>
            <a:ext cx="1554480" cy="1554480"/>
          </a:xfrm>
          <a:prstGeom prst="rect">
            <a:avLst/>
          </a:prstGeom>
        </p:spPr>
      </p:pic>
      <p:sp>
        <p:nvSpPr>
          <p:cNvPr id="11" name="Slide Number Placeholder 5"/>
          <p:cNvSpPr>
            <a:spLocks noGrp="1" noChangeArrowheads="1"/>
          </p:cNvSpPr>
          <p:nvPr>
            <p:ph type="sldNum" sz="quarter" idx="4"/>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a:t>
            </a:fld>
            <a:endParaRPr lang="en-US" altLang="en-US" dirty="0"/>
          </a:p>
        </p:txBody>
      </p:sp>
    </p:spTree>
    <p:extLst>
      <p:ext uri="{BB962C8B-B14F-4D97-AF65-F5344CB8AC3E}">
        <p14:creationId xmlns:p14="http://schemas.microsoft.com/office/powerpoint/2010/main" val="3644834349"/>
      </p:ext>
    </p:extLst>
  </p:cSld>
  <p:clrMap bg1="lt1" tx1="dk1" bg2="lt2" tx2="dk2" accent1="accent1" accent2="accent2" accent3="accent3" accent4="accent4" accent5="accent5" accent6="accent6" hlink="hlink" folHlink="folHlink"/>
  <p:sldLayoutIdLst>
    <p:sldLayoutId id="2147484818" r:id="rId1"/>
    <p:sldLayoutId id="2147484819" r:id="rId2"/>
    <p:sldLayoutId id="2147484820" r:id="rId3"/>
    <p:sldLayoutId id="2147484821" r:id="rId4"/>
    <p:sldLayoutId id="2147484822" r:id="rId5"/>
    <p:sldLayoutId id="2147484823" r:id="rId6"/>
    <p:sldLayoutId id="2147484824" r:id="rId7"/>
    <p:sldLayoutId id="2147484825" r:id="rId8"/>
    <p:sldLayoutId id="2147484826" r:id="rId9"/>
  </p:sldLayoutIdLst>
  <p:hf hdr="0" ftr="0" dt="0"/>
  <p:txStyles>
    <p:titleStyle>
      <a:lvl1pPr algn="ctr" rtl="0" eaLnBrk="0" fontAlgn="base" hangingPunct="0">
        <a:lnSpc>
          <a:spcPct val="80000"/>
        </a:lnSpc>
        <a:spcBef>
          <a:spcPct val="0"/>
        </a:spcBef>
        <a:spcAft>
          <a:spcPct val="0"/>
        </a:spcAft>
        <a:defRPr sz="4000" b="1" i="0">
          <a:solidFill>
            <a:schemeClr val="tx2"/>
          </a:solidFill>
          <a:latin typeface="+mj-lt"/>
          <a:ea typeface="+mj-ea"/>
          <a:cs typeface="Calibri" panose="020F0502020204030204" pitchFamily="34" charset="0"/>
        </a:defRPr>
      </a:lvl1pPr>
      <a:lvl2pPr algn="l" rtl="0" eaLnBrk="0" fontAlgn="base" hangingPunct="0">
        <a:lnSpc>
          <a:spcPct val="80000"/>
        </a:lnSpc>
        <a:spcBef>
          <a:spcPct val="0"/>
        </a:spcBef>
        <a:spcAft>
          <a:spcPct val="0"/>
        </a:spcAft>
        <a:defRPr sz="3780" b="1" i="1">
          <a:solidFill>
            <a:schemeClr val="tx2"/>
          </a:solidFill>
          <a:latin typeface="Arial" charset="0"/>
        </a:defRPr>
      </a:lvl2pPr>
      <a:lvl3pPr algn="l" rtl="0" eaLnBrk="0" fontAlgn="base" hangingPunct="0">
        <a:lnSpc>
          <a:spcPct val="80000"/>
        </a:lnSpc>
        <a:spcBef>
          <a:spcPct val="0"/>
        </a:spcBef>
        <a:spcAft>
          <a:spcPct val="0"/>
        </a:spcAft>
        <a:defRPr sz="3780" b="1" i="1">
          <a:solidFill>
            <a:schemeClr val="tx2"/>
          </a:solidFill>
          <a:latin typeface="Arial" charset="0"/>
        </a:defRPr>
      </a:lvl3pPr>
      <a:lvl4pPr algn="l" rtl="0" eaLnBrk="0" fontAlgn="base" hangingPunct="0">
        <a:lnSpc>
          <a:spcPct val="80000"/>
        </a:lnSpc>
        <a:spcBef>
          <a:spcPct val="0"/>
        </a:spcBef>
        <a:spcAft>
          <a:spcPct val="0"/>
        </a:spcAft>
        <a:defRPr sz="3780" b="1" i="1">
          <a:solidFill>
            <a:schemeClr val="tx2"/>
          </a:solidFill>
          <a:latin typeface="Arial" charset="0"/>
        </a:defRPr>
      </a:lvl4pPr>
      <a:lvl5pPr algn="l" rtl="0" eaLnBrk="0" fontAlgn="base" hangingPunct="0">
        <a:lnSpc>
          <a:spcPct val="80000"/>
        </a:lnSpc>
        <a:spcBef>
          <a:spcPct val="0"/>
        </a:spcBef>
        <a:spcAft>
          <a:spcPct val="0"/>
        </a:spcAft>
        <a:defRPr sz="3780" b="1" i="1">
          <a:solidFill>
            <a:schemeClr val="tx2"/>
          </a:solidFill>
          <a:latin typeface="Arial" charset="0"/>
        </a:defRPr>
      </a:lvl5pPr>
      <a:lvl6pPr marL="480049" algn="l" rtl="0" fontAlgn="base">
        <a:lnSpc>
          <a:spcPct val="80000"/>
        </a:lnSpc>
        <a:spcBef>
          <a:spcPct val="0"/>
        </a:spcBef>
        <a:spcAft>
          <a:spcPct val="0"/>
        </a:spcAft>
        <a:defRPr sz="3780" b="1" i="1">
          <a:solidFill>
            <a:schemeClr val="tx2"/>
          </a:solidFill>
          <a:latin typeface="Arial" charset="0"/>
        </a:defRPr>
      </a:lvl6pPr>
      <a:lvl7pPr marL="960098" algn="l" rtl="0" fontAlgn="base">
        <a:lnSpc>
          <a:spcPct val="80000"/>
        </a:lnSpc>
        <a:spcBef>
          <a:spcPct val="0"/>
        </a:spcBef>
        <a:spcAft>
          <a:spcPct val="0"/>
        </a:spcAft>
        <a:defRPr sz="3780" b="1" i="1">
          <a:solidFill>
            <a:schemeClr val="tx2"/>
          </a:solidFill>
          <a:latin typeface="Arial" charset="0"/>
        </a:defRPr>
      </a:lvl7pPr>
      <a:lvl8pPr marL="1440146" algn="l" rtl="0" fontAlgn="base">
        <a:lnSpc>
          <a:spcPct val="80000"/>
        </a:lnSpc>
        <a:spcBef>
          <a:spcPct val="0"/>
        </a:spcBef>
        <a:spcAft>
          <a:spcPct val="0"/>
        </a:spcAft>
        <a:defRPr sz="3780" b="1" i="1">
          <a:solidFill>
            <a:schemeClr val="tx2"/>
          </a:solidFill>
          <a:latin typeface="Arial" charset="0"/>
        </a:defRPr>
      </a:lvl8pPr>
      <a:lvl9pPr marL="1920194" algn="l" rtl="0" fontAlgn="base">
        <a:lnSpc>
          <a:spcPct val="80000"/>
        </a:lnSpc>
        <a:spcBef>
          <a:spcPct val="0"/>
        </a:spcBef>
        <a:spcAft>
          <a:spcPct val="0"/>
        </a:spcAft>
        <a:defRPr sz="3780" b="1" i="1">
          <a:solidFill>
            <a:schemeClr val="tx2"/>
          </a:solidFill>
          <a:latin typeface="Arial" charset="0"/>
        </a:defRPr>
      </a:lvl9pPr>
    </p:titleStyle>
    <p:bodyStyle>
      <a:lvl1pPr marL="360037" indent="-360037" algn="l" rtl="0" eaLnBrk="0" fontAlgn="base" hangingPunct="0">
        <a:spcBef>
          <a:spcPct val="20000"/>
        </a:spcBef>
        <a:spcAft>
          <a:spcPct val="0"/>
        </a:spcAft>
        <a:buFont typeface="Wingdings" panose="05000000000000000000" pitchFamily="2" charset="2"/>
        <a:buChar char="q"/>
        <a:defRPr sz="2600">
          <a:solidFill>
            <a:schemeClr val="tx1"/>
          </a:solidFill>
          <a:latin typeface="+mn-lt"/>
          <a:ea typeface="+mn-ea"/>
          <a:cs typeface="Calibri" panose="020F0502020204030204" pitchFamily="34" charset="0"/>
        </a:defRPr>
      </a:lvl1pPr>
      <a:lvl2pPr marL="780080" indent="-300031" algn="l" rtl="0" eaLnBrk="0" fontAlgn="base" hangingPunct="0">
        <a:spcBef>
          <a:spcPct val="20000"/>
        </a:spcBef>
        <a:spcAft>
          <a:spcPct val="0"/>
        </a:spcAft>
        <a:buSzPct val="125000"/>
        <a:buFont typeface="Wingdings" panose="05000000000000000000" pitchFamily="2" charset="2"/>
        <a:buChar char="§"/>
        <a:defRPr sz="2199">
          <a:solidFill>
            <a:schemeClr val="tx1"/>
          </a:solidFill>
          <a:latin typeface="+mn-lt"/>
          <a:cs typeface="Calibri" panose="020F0502020204030204" pitchFamily="34" charset="0"/>
        </a:defRPr>
      </a:lvl2pPr>
      <a:lvl3pPr marL="1200122" indent="-240024" algn="l" rtl="0" eaLnBrk="0" fontAlgn="base" hangingPunct="0">
        <a:spcBef>
          <a:spcPct val="20000"/>
        </a:spcBef>
        <a:spcAft>
          <a:spcPct val="0"/>
        </a:spcAft>
        <a:buChar char="o"/>
        <a:defRPr sz="2001">
          <a:solidFill>
            <a:schemeClr val="tx1"/>
          </a:solidFill>
          <a:latin typeface="+mn-lt"/>
          <a:cs typeface="Calibri" panose="020F0502020204030204" pitchFamily="34" charset="0"/>
        </a:defRPr>
      </a:lvl3pPr>
      <a:lvl4pPr marL="1680171" indent="-240024" algn="l" rtl="0" eaLnBrk="0" fontAlgn="base" hangingPunct="0">
        <a:spcBef>
          <a:spcPct val="20000"/>
        </a:spcBef>
        <a:spcAft>
          <a:spcPct val="0"/>
        </a:spcAft>
        <a:buSzPct val="80000"/>
        <a:buFont typeface="Wingdings 2" panose="05020102010507070707" pitchFamily="18" charset="2"/>
        <a:buChar char="£"/>
        <a:defRPr>
          <a:solidFill>
            <a:schemeClr val="tx1"/>
          </a:solidFill>
          <a:latin typeface="+mn-lt"/>
          <a:cs typeface="Calibri" panose="020F0502020204030204" pitchFamily="34" charset="0"/>
        </a:defRPr>
      </a:lvl4pPr>
      <a:lvl5pPr marL="2160218" indent="-240024" algn="l" rtl="0" eaLnBrk="0" fontAlgn="base" hangingPunct="0">
        <a:spcBef>
          <a:spcPct val="20000"/>
        </a:spcBef>
        <a:spcAft>
          <a:spcPct val="0"/>
        </a:spcAft>
        <a:buChar char="»"/>
        <a:defRPr>
          <a:solidFill>
            <a:schemeClr val="tx1"/>
          </a:solidFill>
          <a:latin typeface="+mn-lt"/>
        </a:defRPr>
      </a:lvl5pPr>
      <a:lvl6pPr marL="2640267" indent="-240024" algn="l" rtl="0" fontAlgn="base">
        <a:spcBef>
          <a:spcPct val="20000"/>
        </a:spcBef>
        <a:spcAft>
          <a:spcPct val="0"/>
        </a:spcAft>
        <a:buChar char="»"/>
        <a:defRPr>
          <a:solidFill>
            <a:schemeClr val="tx1"/>
          </a:solidFill>
          <a:latin typeface="+mn-lt"/>
        </a:defRPr>
      </a:lvl6pPr>
      <a:lvl7pPr marL="3120316" indent="-240024" algn="l" rtl="0" fontAlgn="base">
        <a:spcBef>
          <a:spcPct val="20000"/>
        </a:spcBef>
        <a:spcAft>
          <a:spcPct val="0"/>
        </a:spcAft>
        <a:buChar char="»"/>
        <a:defRPr>
          <a:solidFill>
            <a:schemeClr val="tx1"/>
          </a:solidFill>
          <a:latin typeface="+mn-lt"/>
        </a:defRPr>
      </a:lvl7pPr>
      <a:lvl8pPr marL="3600365" indent="-240024" algn="l" rtl="0" fontAlgn="base">
        <a:spcBef>
          <a:spcPct val="20000"/>
        </a:spcBef>
        <a:spcAft>
          <a:spcPct val="0"/>
        </a:spcAft>
        <a:buChar char="»"/>
        <a:defRPr>
          <a:solidFill>
            <a:schemeClr val="tx1"/>
          </a:solidFill>
          <a:latin typeface="+mn-lt"/>
        </a:defRPr>
      </a:lvl8pPr>
      <a:lvl9pPr marL="4080412" indent="-240024" algn="l" rtl="0" fontAlgn="base">
        <a:spcBef>
          <a:spcPct val="20000"/>
        </a:spcBef>
        <a:spcAft>
          <a:spcPct val="0"/>
        </a:spcAft>
        <a:buChar char="»"/>
        <a:defRPr>
          <a:solidFill>
            <a:schemeClr val="tx1"/>
          </a:solidFill>
          <a:latin typeface="+mn-lt"/>
        </a:defRPr>
      </a:lvl9pPr>
    </p:bodyStyle>
    <p:otherStyle>
      <a:defPPr>
        <a:defRPr lang="en-US"/>
      </a:defPPr>
      <a:lvl1pPr marL="0" algn="l" defTabSz="960098" rtl="0" eaLnBrk="1" latinLnBrk="0" hangingPunct="1">
        <a:defRPr sz="1890" kern="1200">
          <a:solidFill>
            <a:schemeClr val="tx1"/>
          </a:solidFill>
          <a:latin typeface="+mn-lt"/>
          <a:ea typeface="+mn-ea"/>
          <a:cs typeface="+mn-cs"/>
        </a:defRPr>
      </a:lvl1pPr>
      <a:lvl2pPr marL="480049" algn="l" defTabSz="960098" rtl="0" eaLnBrk="1" latinLnBrk="0" hangingPunct="1">
        <a:defRPr sz="1890" kern="1200">
          <a:solidFill>
            <a:schemeClr val="tx1"/>
          </a:solidFill>
          <a:latin typeface="+mn-lt"/>
          <a:ea typeface="+mn-ea"/>
          <a:cs typeface="+mn-cs"/>
        </a:defRPr>
      </a:lvl2pPr>
      <a:lvl3pPr marL="960098" algn="l" defTabSz="960098" rtl="0" eaLnBrk="1" latinLnBrk="0" hangingPunct="1">
        <a:defRPr sz="1890" kern="1200">
          <a:solidFill>
            <a:schemeClr val="tx1"/>
          </a:solidFill>
          <a:latin typeface="+mn-lt"/>
          <a:ea typeface="+mn-ea"/>
          <a:cs typeface="+mn-cs"/>
        </a:defRPr>
      </a:lvl3pPr>
      <a:lvl4pPr marL="1440146" algn="l" defTabSz="960098" rtl="0" eaLnBrk="1" latinLnBrk="0" hangingPunct="1">
        <a:defRPr sz="1890" kern="1200">
          <a:solidFill>
            <a:schemeClr val="tx1"/>
          </a:solidFill>
          <a:latin typeface="+mn-lt"/>
          <a:ea typeface="+mn-ea"/>
          <a:cs typeface="+mn-cs"/>
        </a:defRPr>
      </a:lvl4pPr>
      <a:lvl5pPr marL="1920194" algn="l" defTabSz="960098" rtl="0" eaLnBrk="1" latinLnBrk="0" hangingPunct="1">
        <a:defRPr sz="1890" kern="1200">
          <a:solidFill>
            <a:schemeClr val="tx1"/>
          </a:solidFill>
          <a:latin typeface="+mn-lt"/>
          <a:ea typeface="+mn-ea"/>
          <a:cs typeface="+mn-cs"/>
        </a:defRPr>
      </a:lvl5pPr>
      <a:lvl6pPr marL="2400243" algn="l" defTabSz="960098" rtl="0" eaLnBrk="1" latinLnBrk="0" hangingPunct="1">
        <a:defRPr sz="1890" kern="1200">
          <a:solidFill>
            <a:schemeClr val="tx1"/>
          </a:solidFill>
          <a:latin typeface="+mn-lt"/>
          <a:ea typeface="+mn-ea"/>
          <a:cs typeface="+mn-cs"/>
        </a:defRPr>
      </a:lvl6pPr>
      <a:lvl7pPr marL="2880290" algn="l" defTabSz="960098" rtl="0" eaLnBrk="1" latinLnBrk="0" hangingPunct="1">
        <a:defRPr sz="1890" kern="1200">
          <a:solidFill>
            <a:schemeClr val="tx1"/>
          </a:solidFill>
          <a:latin typeface="+mn-lt"/>
          <a:ea typeface="+mn-ea"/>
          <a:cs typeface="+mn-cs"/>
        </a:defRPr>
      </a:lvl7pPr>
      <a:lvl8pPr marL="3360339" algn="l" defTabSz="960098" rtl="0" eaLnBrk="1" latinLnBrk="0" hangingPunct="1">
        <a:defRPr sz="1890" kern="1200">
          <a:solidFill>
            <a:schemeClr val="tx1"/>
          </a:solidFill>
          <a:latin typeface="+mn-lt"/>
          <a:ea typeface="+mn-ea"/>
          <a:cs typeface="+mn-cs"/>
        </a:defRPr>
      </a:lvl8pPr>
      <a:lvl9pPr marL="3840388" algn="l" defTabSz="960098"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david.s.cadman.civ@mail.mil" TargetMode="Externa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1E34-D046-3997-768E-04BA601E8604}"/>
              </a:ext>
            </a:extLst>
          </p:cNvPr>
          <p:cNvSpPr>
            <a:spLocks noGrp="1"/>
          </p:cNvSpPr>
          <p:nvPr>
            <p:ph type="title"/>
          </p:nvPr>
        </p:nvSpPr>
        <p:spPr/>
        <p:txBody>
          <a:bodyPr/>
          <a:lstStyle/>
          <a:p>
            <a:r>
              <a:rPr lang="en-US" sz="4000" dirty="0">
                <a:latin typeface="Times New Roman" panose="02020603050405020304" pitchFamily="18" charset="0"/>
              </a:rPr>
              <a:t>In-Process Review (IPR) Guidance</a:t>
            </a:r>
            <a:endParaRPr lang="en-US" dirty="0"/>
          </a:p>
        </p:txBody>
      </p:sp>
      <p:sp>
        <p:nvSpPr>
          <p:cNvPr id="4" name="Slide Number Placeholder 3">
            <a:extLst>
              <a:ext uri="{FF2B5EF4-FFF2-40B4-BE49-F238E27FC236}">
                <a16:creationId xmlns:a16="http://schemas.microsoft.com/office/drawing/2014/main" id="{4249579B-7A4E-B1C3-8290-98D9C323843B}"/>
              </a:ext>
            </a:extLst>
          </p:cNvPr>
          <p:cNvSpPr>
            <a:spLocks noGrp="1"/>
          </p:cNvSpPr>
          <p:nvPr>
            <p:ph type="sldNum" sz="quarter" idx="10"/>
          </p:nvPr>
        </p:nvSpPr>
        <p:spPr/>
        <p:txBody>
          <a:bodyPr/>
          <a:lstStyle/>
          <a:p>
            <a:pPr>
              <a:defRPr/>
            </a:pPr>
            <a:fld id="{4B130261-0310-4EEA-BAB7-106E163CB9BE}" type="slidenum">
              <a:rPr lang="en-US" altLang="en-US" smtClean="0"/>
              <a:pPr>
                <a:defRPr/>
              </a:pPr>
              <a:t>0</a:t>
            </a:fld>
            <a:endParaRPr lang="en-US" altLang="en-US" dirty="0"/>
          </a:p>
        </p:txBody>
      </p:sp>
      <p:pic>
        <p:nvPicPr>
          <p:cNvPr id="25" name="Picture 24">
            <a:extLst>
              <a:ext uri="{FF2B5EF4-FFF2-40B4-BE49-F238E27FC236}">
                <a16:creationId xmlns:a16="http://schemas.microsoft.com/office/drawing/2014/main" id="{E4BEB02A-1E09-470B-0D13-5F3E08C16CC3}"/>
              </a:ext>
            </a:extLst>
          </p:cNvPr>
          <p:cNvPicPr>
            <a:picLocks noChangeAspect="1"/>
          </p:cNvPicPr>
          <p:nvPr/>
        </p:nvPicPr>
        <p:blipFill>
          <a:blip r:embed="rId3"/>
          <a:stretch>
            <a:fillRect/>
          </a:stretch>
        </p:blipFill>
        <p:spPr>
          <a:xfrm>
            <a:off x="838198" y="1753118"/>
            <a:ext cx="6552925" cy="7563160"/>
          </a:xfrm>
          <a:prstGeom prst="rect">
            <a:avLst/>
          </a:prstGeom>
          <a:ln>
            <a:solidFill>
              <a:schemeClr val="tx1"/>
            </a:solidFill>
          </a:ln>
        </p:spPr>
      </p:pic>
      <p:pic>
        <p:nvPicPr>
          <p:cNvPr id="27" name="Picture 26">
            <a:extLst>
              <a:ext uri="{FF2B5EF4-FFF2-40B4-BE49-F238E27FC236}">
                <a16:creationId xmlns:a16="http://schemas.microsoft.com/office/drawing/2014/main" id="{FD3E2184-553B-7D94-3AA8-78E43A6D9DF4}"/>
              </a:ext>
            </a:extLst>
          </p:cNvPr>
          <p:cNvPicPr>
            <a:picLocks noChangeAspect="1"/>
          </p:cNvPicPr>
          <p:nvPr/>
        </p:nvPicPr>
        <p:blipFill>
          <a:blip r:embed="rId4"/>
          <a:stretch>
            <a:fillRect/>
          </a:stretch>
        </p:blipFill>
        <p:spPr>
          <a:xfrm>
            <a:off x="7901606" y="1753118"/>
            <a:ext cx="6552925" cy="2694901"/>
          </a:xfrm>
          <a:prstGeom prst="rect">
            <a:avLst/>
          </a:prstGeom>
          <a:ln>
            <a:solidFill>
              <a:schemeClr val="tx1"/>
            </a:solidFill>
          </a:ln>
        </p:spPr>
      </p:pic>
      <p:sp>
        <p:nvSpPr>
          <p:cNvPr id="30" name="TextBox 29">
            <a:extLst>
              <a:ext uri="{FF2B5EF4-FFF2-40B4-BE49-F238E27FC236}">
                <a16:creationId xmlns:a16="http://schemas.microsoft.com/office/drawing/2014/main" id="{80ABDCB9-86D5-FD27-9833-D4B411D92366}"/>
              </a:ext>
            </a:extLst>
          </p:cNvPr>
          <p:cNvSpPr txBox="1"/>
          <p:nvPr/>
        </p:nvSpPr>
        <p:spPr>
          <a:xfrm>
            <a:off x="7901606" y="4882749"/>
            <a:ext cx="8199785"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000" dirty="0"/>
              <a:t>To help standardize and improve the effectiveness of IPRs, the Office of the Assistant Secretary of Defense for Acquisition (ASD(A)) developed this attached IPR briefing template for program offices and ASD(A) subject matter experts to use as a “best practices” guide for IPR briefings.  Components and the relevant Deputy Assistant Secretary </a:t>
            </a:r>
            <a:r>
              <a:rPr lang="en-US" sz="2000"/>
              <a:t>of Defense </a:t>
            </a:r>
            <a:r>
              <a:rPr lang="en-US" sz="2000" dirty="0"/>
              <a:t>should brief other topics they determine warrant Defense Acquisition Executive attention. </a:t>
            </a:r>
          </a:p>
          <a:p>
            <a:pPr algn="just"/>
            <a:endParaRPr lang="en-US" sz="2000" dirty="0">
              <a:solidFill>
                <a:schemeClr val="tx1"/>
              </a:solidFill>
            </a:endParaRPr>
          </a:p>
          <a:p>
            <a:r>
              <a:rPr lang="en-US" sz="2000" dirty="0">
                <a:solidFill>
                  <a:schemeClr val="tx1"/>
                </a:solidFill>
              </a:rPr>
              <a:t>Please contact Mr. David Cadman with questions at: </a:t>
            </a:r>
            <a:r>
              <a:rPr lang="en-US" sz="2000" dirty="0">
                <a:solidFill>
                  <a:schemeClr val="tx1"/>
                </a:solidFill>
                <a:hlinkClick r:id="rId5">
                  <a:extLst>
                    <a:ext uri="{A12FA001-AC4F-418D-AE19-62706E023703}">
                      <ahyp:hlinkClr xmlns:ahyp="http://schemas.microsoft.com/office/drawing/2018/hyperlinkcolor" val="tx"/>
                    </a:ext>
                  </a:extLst>
                </a:hlinkClick>
              </a:rPr>
              <a:t>david.s.cadman.civ@mail.mil</a:t>
            </a:r>
            <a:r>
              <a:rPr lang="en-US" sz="2000" dirty="0">
                <a:solidFill>
                  <a:schemeClr val="tx1"/>
                </a:solidFill>
              </a:rPr>
              <a:t>.</a:t>
            </a:r>
          </a:p>
        </p:txBody>
      </p:sp>
      <p:sp>
        <p:nvSpPr>
          <p:cNvPr id="31" name="TextBox 30">
            <a:extLst>
              <a:ext uri="{FF2B5EF4-FFF2-40B4-BE49-F238E27FC236}">
                <a16:creationId xmlns:a16="http://schemas.microsoft.com/office/drawing/2014/main" id="{243F044F-20F7-31A8-40A6-F32E3E0B86F2}"/>
              </a:ext>
            </a:extLst>
          </p:cNvPr>
          <p:cNvSpPr txBox="1"/>
          <p:nvPr/>
        </p:nvSpPr>
        <p:spPr>
          <a:xfrm>
            <a:off x="9677679" y="8374914"/>
            <a:ext cx="4076757" cy="523220"/>
          </a:xfrm>
          <a:prstGeom prst="rect">
            <a:avLst/>
          </a:prstGeom>
          <a:noFill/>
        </p:spPr>
        <p:txBody>
          <a:bodyPr wrap="none" rtlCol="0">
            <a:spAutoFit/>
          </a:bodyPr>
          <a:lstStyle/>
          <a:p>
            <a:r>
              <a:rPr lang="en-US" b="1" dirty="0">
                <a:solidFill>
                  <a:srgbClr val="FF0000"/>
                </a:solidFill>
              </a:rPr>
              <a:t>Do Not Brief This Slide</a:t>
            </a:r>
          </a:p>
        </p:txBody>
      </p:sp>
    </p:spTree>
    <p:extLst>
      <p:ext uri="{BB962C8B-B14F-4D97-AF65-F5344CB8AC3E}">
        <p14:creationId xmlns:p14="http://schemas.microsoft.com/office/powerpoint/2010/main" val="423825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928370" y="6333125"/>
            <a:ext cx="864339" cy="338554"/>
          </a:xfrm>
          <a:prstGeom prst="rect">
            <a:avLst/>
          </a:prstGeom>
          <a:noFill/>
          <a:ln w="9525">
            <a:noFill/>
            <a:miter lim="800000"/>
            <a:headEnd/>
            <a:tailEnd/>
          </a:ln>
        </p:spPr>
        <p:txBody>
          <a:bodyPr wrap="none">
            <a:spAutoFit/>
          </a:bodyPr>
          <a:lstStyle/>
          <a:p>
            <a:r>
              <a:rPr lang="en-US" sz="1600" dirty="0">
                <a:solidFill>
                  <a:srgbClr val="FF3300"/>
                </a:solidFill>
                <a:latin typeface=" Arial"/>
                <a:cs typeface="Times New Roman" pitchFamily="18" charset="0"/>
              </a:rPr>
              <a:t>+6 </a:t>
            </a:r>
            <a:r>
              <a:rPr lang="en-US" sz="1600" dirty="0" err="1">
                <a:solidFill>
                  <a:srgbClr val="FF3300"/>
                </a:solidFill>
                <a:latin typeface=" Arial"/>
                <a:cs typeface="Times New Roman" pitchFamily="18" charset="0"/>
              </a:rPr>
              <a:t>mos</a:t>
            </a:r>
            <a:endParaRPr lang="en-US" sz="1600" dirty="0">
              <a:solidFill>
                <a:srgbClr val="FF3300"/>
              </a:solidFill>
              <a:latin typeface=" Arial"/>
              <a:cs typeface="Times New Roman" pitchFamily="18" charset="0"/>
            </a:endParaRPr>
          </a:p>
        </p:txBody>
      </p:sp>
      <p:sp>
        <p:nvSpPr>
          <p:cNvPr id="11267" name="Text Box 3"/>
          <p:cNvSpPr txBox="1">
            <a:spLocks noChangeArrowheads="1"/>
          </p:cNvSpPr>
          <p:nvPr/>
        </p:nvSpPr>
        <p:spPr bwMode="auto">
          <a:xfrm>
            <a:off x="4097030" y="2990485"/>
            <a:ext cx="1069524" cy="369332"/>
          </a:xfrm>
          <a:prstGeom prst="rect">
            <a:avLst/>
          </a:prstGeom>
          <a:noFill/>
          <a:ln w="9525">
            <a:noFill/>
            <a:miter lim="800000"/>
            <a:headEnd/>
            <a:tailEnd/>
          </a:ln>
        </p:spPr>
        <p:txBody>
          <a:bodyPr wrap="none">
            <a:spAutoFit/>
          </a:bodyPr>
          <a:lstStyle/>
          <a:p>
            <a:r>
              <a:rPr lang="en-US" sz="1800">
                <a:latin typeface=" Arial"/>
                <a:cs typeface="Times New Roman" pitchFamily="18" charset="0"/>
              </a:rPr>
              <a:t>Baseline</a:t>
            </a:r>
          </a:p>
        </p:txBody>
      </p:sp>
      <p:sp>
        <p:nvSpPr>
          <p:cNvPr id="11268" name="Text Box 4"/>
          <p:cNvSpPr txBox="1">
            <a:spLocks noChangeArrowheads="1"/>
          </p:cNvSpPr>
          <p:nvPr/>
        </p:nvSpPr>
        <p:spPr bwMode="auto">
          <a:xfrm>
            <a:off x="4103698" y="3732800"/>
            <a:ext cx="1069524" cy="369332"/>
          </a:xfrm>
          <a:prstGeom prst="rect">
            <a:avLst/>
          </a:prstGeom>
          <a:noFill/>
          <a:ln w="9525">
            <a:noFill/>
            <a:miter lim="800000"/>
            <a:headEnd/>
            <a:tailEnd/>
          </a:ln>
        </p:spPr>
        <p:txBody>
          <a:bodyPr wrap="none">
            <a:spAutoFit/>
          </a:bodyPr>
          <a:lstStyle/>
          <a:p>
            <a:r>
              <a:rPr lang="en-US" sz="1800">
                <a:latin typeface=" Arial"/>
                <a:cs typeface="Times New Roman" pitchFamily="18" charset="0"/>
              </a:rPr>
              <a:t>Baseline</a:t>
            </a:r>
          </a:p>
        </p:txBody>
      </p:sp>
      <p:sp>
        <p:nvSpPr>
          <p:cNvPr id="11269" name="Text Box 5"/>
          <p:cNvSpPr txBox="1">
            <a:spLocks noChangeArrowheads="1"/>
          </p:cNvSpPr>
          <p:nvPr/>
        </p:nvSpPr>
        <p:spPr bwMode="auto">
          <a:xfrm>
            <a:off x="4097030" y="4650693"/>
            <a:ext cx="1069524" cy="369332"/>
          </a:xfrm>
          <a:prstGeom prst="rect">
            <a:avLst/>
          </a:prstGeom>
          <a:noFill/>
          <a:ln w="9525">
            <a:noFill/>
            <a:miter lim="800000"/>
            <a:headEnd/>
            <a:tailEnd/>
          </a:ln>
        </p:spPr>
        <p:txBody>
          <a:bodyPr wrap="none">
            <a:spAutoFit/>
          </a:bodyPr>
          <a:lstStyle/>
          <a:p>
            <a:r>
              <a:rPr lang="en-US" sz="1800">
                <a:latin typeface=" Arial"/>
                <a:cs typeface="Times New Roman" pitchFamily="18" charset="0"/>
              </a:rPr>
              <a:t>Baseline</a:t>
            </a:r>
          </a:p>
        </p:txBody>
      </p:sp>
      <p:sp>
        <p:nvSpPr>
          <p:cNvPr id="11270" name="Text Box 6"/>
          <p:cNvSpPr txBox="1">
            <a:spLocks noChangeArrowheads="1"/>
          </p:cNvSpPr>
          <p:nvPr/>
        </p:nvSpPr>
        <p:spPr bwMode="auto">
          <a:xfrm>
            <a:off x="4123700" y="5504133"/>
            <a:ext cx="1069524" cy="369332"/>
          </a:xfrm>
          <a:prstGeom prst="rect">
            <a:avLst/>
          </a:prstGeom>
          <a:noFill/>
          <a:ln w="9525">
            <a:noFill/>
            <a:miter lim="800000"/>
            <a:headEnd/>
            <a:tailEnd/>
          </a:ln>
        </p:spPr>
        <p:txBody>
          <a:bodyPr wrap="none">
            <a:spAutoFit/>
          </a:bodyPr>
          <a:lstStyle/>
          <a:p>
            <a:r>
              <a:rPr lang="en-US" sz="1800">
                <a:latin typeface=" Arial"/>
                <a:cs typeface="Times New Roman" pitchFamily="18" charset="0"/>
              </a:rPr>
              <a:t>Baseline</a:t>
            </a:r>
          </a:p>
        </p:txBody>
      </p:sp>
      <p:sp>
        <p:nvSpPr>
          <p:cNvPr id="11271" name="Line 7"/>
          <p:cNvSpPr>
            <a:spLocks noChangeShapeType="1"/>
          </p:cNvSpPr>
          <p:nvPr/>
        </p:nvSpPr>
        <p:spPr bwMode="auto">
          <a:xfrm>
            <a:off x="6437322" y="3357197"/>
            <a:ext cx="0" cy="1173480"/>
          </a:xfrm>
          <a:prstGeom prst="line">
            <a:avLst/>
          </a:prstGeom>
          <a:noFill/>
          <a:ln w="9525">
            <a:solidFill>
              <a:srgbClr val="FF3300"/>
            </a:solidFill>
            <a:prstDash val="dashDot"/>
            <a:round/>
            <a:headEnd/>
            <a:tailEnd/>
          </a:ln>
        </p:spPr>
        <p:txBody>
          <a:bodyPr/>
          <a:lstStyle/>
          <a:p>
            <a:endParaRPr lang="en-US" sz="2400">
              <a:latin typeface=" Arial"/>
            </a:endParaRPr>
          </a:p>
        </p:txBody>
      </p:sp>
      <p:sp>
        <p:nvSpPr>
          <p:cNvPr id="11277" name="Text Box 13"/>
          <p:cNvSpPr txBox="1">
            <a:spLocks noChangeArrowheads="1"/>
          </p:cNvSpPr>
          <p:nvPr/>
        </p:nvSpPr>
        <p:spPr bwMode="auto">
          <a:xfrm>
            <a:off x="1750069" y="2990484"/>
            <a:ext cx="2560320" cy="2806922"/>
          </a:xfrm>
          <a:prstGeom prst="rect">
            <a:avLst/>
          </a:prstGeom>
          <a:noFill/>
          <a:ln w="9525">
            <a:noFill/>
            <a:miter lim="800000"/>
            <a:headEnd/>
            <a:tailEnd/>
          </a:ln>
        </p:spPr>
        <p:txBody>
          <a:bodyPr>
            <a:spAutoFit/>
          </a:bodyPr>
          <a:lstStyle/>
          <a:p>
            <a:r>
              <a:rPr lang="en-US" sz="2400" dirty="0">
                <a:latin typeface=" Arial"/>
                <a:cs typeface="Times New Roman" pitchFamily="18" charset="0"/>
              </a:rPr>
              <a:t>Cost</a:t>
            </a:r>
          </a:p>
          <a:p>
            <a:pPr marL="324485" lvl="1">
              <a:buFontTx/>
              <a:buChar char="-"/>
            </a:pPr>
            <a:r>
              <a:rPr lang="en-US" sz="1800" dirty="0">
                <a:latin typeface=" Arial"/>
                <a:cs typeface="Times New Roman" pitchFamily="18" charset="0"/>
              </a:rPr>
              <a:t> PAUC</a:t>
            </a:r>
          </a:p>
          <a:p>
            <a:pPr marL="324485" lvl="1">
              <a:lnSpc>
                <a:spcPct val="70000"/>
              </a:lnSpc>
            </a:pPr>
            <a:endParaRPr lang="en-US" sz="2400" dirty="0">
              <a:latin typeface=" Arial"/>
              <a:cs typeface="Times New Roman" pitchFamily="18" charset="0"/>
            </a:endParaRPr>
          </a:p>
          <a:p>
            <a:pPr marL="324485" lvl="1"/>
            <a:r>
              <a:rPr lang="en-US" sz="1800" dirty="0">
                <a:latin typeface=" Arial"/>
                <a:cs typeface="Times New Roman" pitchFamily="18" charset="0"/>
              </a:rPr>
              <a:t>- APUC</a:t>
            </a:r>
          </a:p>
          <a:p>
            <a:endParaRPr lang="en-US" sz="2400" dirty="0">
              <a:latin typeface=" Arial"/>
              <a:cs typeface="Times New Roman" pitchFamily="18" charset="0"/>
            </a:endParaRPr>
          </a:p>
          <a:p>
            <a:r>
              <a:rPr lang="en-US" sz="2400" dirty="0">
                <a:latin typeface=" Arial"/>
                <a:cs typeface="Times New Roman" pitchFamily="18" charset="0"/>
              </a:rPr>
              <a:t>Schedule</a:t>
            </a:r>
          </a:p>
          <a:p>
            <a:pPr marL="324485" lvl="1">
              <a:buFontTx/>
              <a:buChar char="-"/>
            </a:pPr>
            <a:r>
              <a:rPr lang="en-US" sz="1800" dirty="0">
                <a:latin typeface=" Arial"/>
                <a:cs typeface="Times New Roman" pitchFamily="18" charset="0"/>
              </a:rPr>
              <a:t> IOC or FOC</a:t>
            </a:r>
          </a:p>
          <a:p>
            <a:pPr marL="324485" lvl="1">
              <a:lnSpc>
                <a:spcPct val="70000"/>
              </a:lnSpc>
              <a:buFontTx/>
              <a:buChar char="-"/>
            </a:pPr>
            <a:endParaRPr lang="en-US" sz="2400" dirty="0">
              <a:latin typeface=" Arial"/>
              <a:cs typeface="Times New Roman" pitchFamily="18" charset="0"/>
            </a:endParaRPr>
          </a:p>
          <a:p>
            <a:pPr marL="324485" lvl="1">
              <a:buFontTx/>
              <a:buChar char="-"/>
            </a:pPr>
            <a:r>
              <a:rPr lang="en-US" sz="1800" dirty="0">
                <a:latin typeface=" Arial"/>
                <a:cs typeface="Times New Roman" pitchFamily="18" charset="0"/>
              </a:rPr>
              <a:t> Next Major Event</a:t>
            </a:r>
          </a:p>
        </p:txBody>
      </p:sp>
      <p:grpSp>
        <p:nvGrpSpPr>
          <p:cNvPr id="11278" name="Group 14"/>
          <p:cNvGrpSpPr>
            <a:grpSpLocks/>
          </p:cNvGrpSpPr>
          <p:nvPr/>
        </p:nvGrpSpPr>
        <p:grpSpPr bwMode="auto">
          <a:xfrm>
            <a:off x="4203709" y="3401647"/>
            <a:ext cx="2880360" cy="320040"/>
            <a:chOff x="4080" y="2633"/>
            <a:chExt cx="1296" cy="144"/>
          </a:xfrm>
        </p:grpSpPr>
        <p:sp>
          <p:nvSpPr>
            <p:cNvPr id="11374" name="Line 15"/>
            <p:cNvSpPr>
              <a:spLocks noChangeShapeType="1"/>
            </p:cNvSpPr>
            <p:nvPr/>
          </p:nvSpPr>
          <p:spPr bwMode="auto">
            <a:xfrm>
              <a:off x="4080" y="2705"/>
              <a:ext cx="1296" cy="4"/>
            </a:xfrm>
            <a:prstGeom prst="line">
              <a:avLst/>
            </a:prstGeom>
            <a:noFill/>
            <a:ln w="28575">
              <a:solidFill>
                <a:schemeClr val="tx1"/>
              </a:solidFill>
              <a:round/>
              <a:headEnd/>
              <a:tailEnd/>
            </a:ln>
          </p:spPr>
          <p:txBody>
            <a:bodyPr/>
            <a:lstStyle/>
            <a:p>
              <a:endParaRPr lang="en-US" sz="2400">
                <a:latin typeface=" Arial"/>
              </a:endParaRPr>
            </a:p>
          </p:txBody>
        </p:sp>
        <p:sp>
          <p:nvSpPr>
            <p:cNvPr id="11375" name="Line 16"/>
            <p:cNvSpPr>
              <a:spLocks noChangeShapeType="1"/>
            </p:cNvSpPr>
            <p:nvPr/>
          </p:nvSpPr>
          <p:spPr bwMode="auto">
            <a:xfrm>
              <a:off x="4270" y="2633"/>
              <a:ext cx="0" cy="144"/>
            </a:xfrm>
            <a:prstGeom prst="line">
              <a:avLst/>
            </a:prstGeom>
            <a:noFill/>
            <a:ln w="28575">
              <a:solidFill>
                <a:schemeClr val="tx1"/>
              </a:solidFill>
              <a:round/>
              <a:headEnd/>
              <a:tailEnd/>
            </a:ln>
          </p:spPr>
          <p:txBody>
            <a:bodyPr/>
            <a:lstStyle/>
            <a:p>
              <a:endParaRPr lang="en-US" sz="2400">
                <a:latin typeface=" Arial"/>
              </a:endParaRPr>
            </a:p>
          </p:txBody>
        </p:sp>
        <p:sp>
          <p:nvSpPr>
            <p:cNvPr id="11376" name="Line 17"/>
            <p:cNvSpPr>
              <a:spLocks noChangeShapeType="1"/>
            </p:cNvSpPr>
            <p:nvPr/>
          </p:nvSpPr>
          <p:spPr bwMode="auto">
            <a:xfrm>
              <a:off x="5086" y="2633"/>
              <a:ext cx="0" cy="144"/>
            </a:xfrm>
            <a:prstGeom prst="line">
              <a:avLst/>
            </a:prstGeom>
            <a:noFill/>
            <a:ln w="28575">
              <a:solidFill>
                <a:schemeClr val="tx1"/>
              </a:solidFill>
              <a:round/>
              <a:headEnd/>
              <a:tailEnd/>
            </a:ln>
          </p:spPr>
          <p:txBody>
            <a:bodyPr/>
            <a:lstStyle/>
            <a:p>
              <a:endParaRPr lang="en-US" sz="2400">
                <a:latin typeface=" Arial"/>
              </a:endParaRPr>
            </a:p>
          </p:txBody>
        </p:sp>
      </p:grpSp>
      <p:sp>
        <p:nvSpPr>
          <p:cNvPr id="11285" name="Text Box 27"/>
          <p:cNvSpPr txBox="1">
            <a:spLocks noChangeArrowheads="1"/>
          </p:cNvSpPr>
          <p:nvPr/>
        </p:nvSpPr>
        <p:spPr bwMode="auto">
          <a:xfrm>
            <a:off x="10164073" y="2070409"/>
            <a:ext cx="5188680" cy="3416320"/>
          </a:xfrm>
          <a:prstGeom prst="rect">
            <a:avLst/>
          </a:prstGeom>
          <a:noFill/>
          <a:ln w="9525">
            <a:noFill/>
            <a:miter lim="800000"/>
            <a:headEnd/>
            <a:tailEnd/>
          </a:ln>
        </p:spPr>
        <p:txBody>
          <a:bodyPr wrap="square">
            <a:spAutoFit/>
          </a:bodyPr>
          <a:lstStyle/>
          <a:p>
            <a:r>
              <a:rPr lang="en-US" sz="2400" b="1" u="sng" dirty="0">
                <a:solidFill>
                  <a:srgbClr val="0070C0"/>
                </a:solidFill>
                <a:latin typeface=" Arial"/>
                <a:cs typeface="Times New Roman" pitchFamily="18" charset="0"/>
              </a:rPr>
              <a:t>Major Concerns / Issues</a:t>
            </a:r>
          </a:p>
          <a:p>
            <a:endParaRPr lang="en-US" sz="2400" b="1" u="sng" dirty="0">
              <a:solidFill>
                <a:srgbClr val="0070C0"/>
              </a:solidFill>
              <a:latin typeface=" Arial"/>
              <a:cs typeface="Times New Roman" pitchFamily="18" charset="0"/>
            </a:endParaRPr>
          </a:p>
          <a:p>
            <a:pPr marL="342900" indent="-342900">
              <a:buFont typeface="Arial" panose="020B0604020202020204" pitchFamily="34" charset="0"/>
              <a:buChar char="•"/>
            </a:pPr>
            <a:r>
              <a:rPr lang="en-US" sz="2400" dirty="0">
                <a:solidFill>
                  <a:srgbClr val="0070C0"/>
                </a:solidFill>
                <a:latin typeface=" Arial"/>
                <a:cs typeface="Times New Roman" pitchFamily="18" charset="0"/>
              </a:rPr>
              <a:t>PEO / PM insight into existing or known potential concerns or issues that has not already been covered in previous charts. </a:t>
            </a:r>
          </a:p>
          <a:p>
            <a:pPr marL="342900" indent="-342900">
              <a:buFont typeface="Arial" panose="020B0604020202020204" pitchFamily="34" charset="0"/>
              <a:buChar char="•"/>
            </a:pPr>
            <a:endParaRPr lang="en-US" sz="2400" dirty="0">
              <a:solidFill>
                <a:srgbClr val="0070C0"/>
              </a:solidFill>
              <a:latin typeface=" Arial"/>
              <a:cs typeface="Times New Roman" pitchFamily="18" charset="0"/>
            </a:endParaRPr>
          </a:p>
          <a:p>
            <a:pPr marL="342900" indent="-342900">
              <a:buFont typeface="Arial" panose="020B0604020202020204" pitchFamily="34" charset="0"/>
              <a:buChar char="•"/>
            </a:pPr>
            <a:r>
              <a:rPr lang="en-US" sz="2400" dirty="0">
                <a:solidFill>
                  <a:srgbClr val="0070C0"/>
                </a:solidFill>
                <a:latin typeface=" Arial"/>
                <a:cs typeface="Times New Roman" pitchFamily="18" charset="0"/>
              </a:rPr>
              <a:t>If no additional concerns / issues, then indicate “None”</a:t>
            </a:r>
          </a:p>
        </p:txBody>
      </p:sp>
      <p:sp>
        <p:nvSpPr>
          <p:cNvPr id="11287" name="Text Box 29"/>
          <p:cNvSpPr txBox="1">
            <a:spLocks noChangeArrowheads="1"/>
          </p:cNvSpPr>
          <p:nvPr/>
        </p:nvSpPr>
        <p:spPr bwMode="auto">
          <a:xfrm>
            <a:off x="5803910" y="4524010"/>
            <a:ext cx="715260" cy="338554"/>
          </a:xfrm>
          <a:prstGeom prst="rect">
            <a:avLst/>
          </a:prstGeom>
          <a:noFill/>
          <a:ln w="9525">
            <a:noFill/>
            <a:miter lim="800000"/>
            <a:headEnd/>
            <a:tailEnd/>
          </a:ln>
        </p:spPr>
        <p:txBody>
          <a:bodyPr wrap="none">
            <a:spAutoFit/>
          </a:bodyPr>
          <a:lstStyle/>
          <a:p>
            <a:r>
              <a:rPr lang="en-US" sz="1600">
                <a:solidFill>
                  <a:srgbClr val="FF3300"/>
                </a:solidFill>
                <a:latin typeface=" Arial"/>
                <a:cs typeface="Times New Roman" pitchFamily="18" charset="0"/>
              </a:rPr>
              <a:t>+10%</a:t>
            </a:r>
          </a:p>
        </p:txBody>
      </p:sp>
      <p:sp>
        <p:nvSpPr>
          <p:cNvPr id="11329" name="Line 81"/>
          <p:cNvSpPr>
            <a:spLocks noChangeShapeType="1"/>
          </p:cNvSpPr>
          <p:nvPr/>
        </p:nvSpPr>
        <p:spPr bwMode="auto">
          <a:xfrm>
            <a:off x="6443989" y="5190759"/>
            <a:ext cx="0" cy="1173480"/>
          </a:xfrm>
          <a:prstGeom prst="line">
            <a:avLst/>
          </a:prstGeom>
          <a:noFill/>
          <a:ln w="9525">
            <a:solidFill>
              <a:srgbClr val="FF3300"/>
            </a:solidFill>
            <a:prstDash val="dashDot"/>
            <a:round/>
            <a:headEnd/>
            <a:tailEnd/>
          </a:ln>
        </p:spPr>
        <p:txBody>
          <a:bodyPr/>
          <a:lstStyle/>
          <a:p>
            <a:endParaRPr lang="en-US" sz="2400">
              <a:latin typeface=" Arial"/>
            </a:endParaRPr>
          </a:p>
        </p:txBody>
      </p:sp>
      <p:sp>
        <p:nvSpPr>
          <p:cNvPr id="11330" name="Line 82"/>
          <p:cNvSpPr>
            <a:spLocks noChangeShapeType="1"/>
          </p:cNvSpPr>
          <p:nvPr/>
        </p:nvSpPr>
        <p:spPr bwMode="auto">
          <a:xfrm>
            <a:off x="6977389" y="3357197"/>
            <a:ext cx="0" cy="1173480"/>
          </a:xfrm>
          <a:prstGeom prst="line">
            <a:avLst/>
          </a:prstGeom>
          <a:noFill/>
          <a:ln w="9525">
            <a:solidFill>
              <a:srgbClr val="FF3300"/>
            </a:solidFill>
            <a:round/>
            <a:headEnd/>
            <a:tailEnd/>
          </a:ln>
        </p:spPr>
        <p:txBody>
          <a:bodyPr/>
          <a:lstStyle/>
          <a:p>
            <a:endParaRPr lang="en-US" sz="2400">
              <a:latin typeface=" Arial"/>
            </a:endParaRPr>
          </a:p>
        </p:txBody>
      </p:sp>
      <p:sp>
        <p:nvSpPr>
          <p:cNvPr id="11331" name="Text Box 83"/>
          <p:cNvSpPr txBox="1">
            <a:spLocks noChangeArrowheads="1"/>
          </p:cNvSpPr>
          <p:nvPr/>
        </p:nvSpPr>
        <p:spPr bwMode="auto">
          <a:xfrm>
            <a:off x="6657350" y="4524010"/>
            <a:ext cx="715260" cy="338554"/>
          </a:xfrm>
          <a:prstGeom prst="rect">
            <a:avLst/>
          </a:prstGeom>
          <a:noFill/>
          <a:ln w="9525">
            <a:noFill/>
            <a:miter lim="800000"/>
            <a:headEnd/>
            <a:tailEnd/>
          </a:ln>
        </p:spPr>
        <p:txBody>
          <a:bodyPr wrap="none">
            <a:spAutoFit/>
          </a:bodyPr>
          <a:lstStyle/>
          <a:p>
            <a:r>
              <a:rPr lang="en-US" sz="1600">
                <a:solidFill>
                  <a:srgbClr val="FF3300"/>
                </a:solidFill>
                <a:latin typeface=" Arial"/>
                <a:cs typeface="Times New Roman" pitchFamily="18" charset="0"/>
              </a:rPr>
              <a:t>+15%</a:t>
            </a:r>
          </a:p>
        </p:txBody>
      </p:sp>
      <p:grpSp>
        <p:nvGrpSpPr>
          <p:cNvPr id="11332" name="Group 84"/>
          <p:cNvGrpSpPr>
            <a:grpSpLocks/>
          </p:cNvGrpSpPr>
          <p:nvPr/>
        </p:nvGrpSpPr>
        <p:grpSpPr bwMode="auto">
          <a:xfrm>
            <a:off x="4203709" y="4163964"/>
            <a:ext cx="2880360" cy="320040"/>
            <a:chOff x="4080" y="2633"/>
            <a:chExt cx="1296" cy="144"/>
          </a:xfrm>
        </p:grpSpPr>
        <p:sp>
          <p:nvSpPr>
            <p:cNvPr id="11359" name="Line 85"/>
            <p:cNvSpPr>
              <a:spLocks noChangeShapeType="1"/>
            </p:cNvSpPr>
            <p:nvPr/>
          </p:nvSpPr>
          <p:spPr bwMode="auto">
            <a:xfrm>
              <a:off x="4080" y="2705"/>
              <a:ext cx="1296" cy="4"/>
            </a:xfrm>
            <a:prstGeom prst="line">
              <a:avLst/>
            </a:prstGeom>
            <a:noFill/>
            <a:ln w="28575">
              <a:solidFill>
                <a:schemeClr val="tx1"/>
              </a:solidFill>
              <a:round/>
              <a:headEnd/>
              <a:tailEnd/>
            </a:ln>
          </p:spPr>
          <p:txBody>
            <a:bodyPr/>
            <a:lstStyle/>
            <a:p>
              <a:endParaRPr lang="en-US" sz="2400">
                <a:latin typeface=" Arial"/>
              </a:endParaRPr>
            </a:p>
          </p:txBody>
        </p:sp>
        <p:sp>
          <p:nvSpPr>
            <p:cNvPr id="11360" name="Line 86"/>
            <p:cNvSpPr>
              <a:spLocks noChangeShapeType="1"/>
            </p:cNvSpPr>
            <p:nvPr/>
          </p:nvSpPr>
          <p:spPr bwMode="auto">
            <a:xfrm>
              <a:off x="4270" y="2633"/>
              <a:ext cx="0" cy="144"/>
            </a:xfrm>
            <a:prstGeom prst="line">
              <a:avLst/>
            </a:prstGeom>
            <a:noFill/>
            <a:ln w="28575">
              <a:solidFill>
                <a:schemeClr val="tx1"/>
              </a:solidFill>
              <a:round/>
              <a:headEnd/>
              <a:tailEnd/>
            </a:ln>
          </p:spPr>
          <p:txBody>
            <a:bodyPr/>
            <a:lstStyle/>
            <a:p>
              <a:endParaRPr lang="en-US" sz="2400">
                <a:latin typeface=" Arial"/>
              </a:endParaRPr>
            </a:p>
          </p:txBody>
        </p:sp>
        <p:sp>
          <p:nvSpPr>
            <p:cNvPr id="11361" name="Line 87"/>
            <p:cNvSpPr>
              <a:spLocks noChangeShapeType="1"/>
            </p:cNvSpPr>
            <p:nvPr/>
          </p:nvSpPr>
          <p:spPr bwMode="auto">
            <a:xfrm>
              <a:off x="5086" y="2633"/>
              <a:ext cx="0" cy="144"/>
            </a:xfrm>
            <a:prstGeom prst="line">
              <a:avLst/>
            </a:prstGeom>
            <a:noFill/>
            <a:ln w="28575">
              <a:solidFill>
                <a:schemeClr val="tx1"/>
              </a:solidFill>
              <a:round/>
              <a:headEnd/>
              <a:tailEnd/>
            </a:ln>
          </p:spPr>
          <p:txBody>
            <a:bodyPr/>
            <a:lstStyle/>
            <a:p>
              <a:endParaRPr lang="en-US" sz="2400">
                <a:latin typeface=" Arial"/>
              </a:endParaRPr>
            </a:p>
          </p:txBody>
        </p:sp>
      </p:grpSp>
      <p:grpSp>
        <p:nvGrpSpPr>
          <p:cNvPr id="11333" name="Group 88"/>
          <p:cNvGrpSpPr>
            <a:grpSpLocks/>
          </p:cNvGrpSpPr>
          <p:nvPr/>
        </p:nvGrpSpPr>
        <p:grpSpPr bwMode="auto">
          <a:xfrm>
            <a:off x="4203709" y="5124084"/>
            <a:ext cx="2880360" cy="320040"/>
            <a:chOff x="4080" y="2633"/>
            <a:chExt cx="1296" cy="144"/>
          </a:xfrm>
        </p:grpSpPr>
        <p:sp>
          <p:nvSpPr>
            <p:cNvPr id="11356" name="Line 89"/>
            <p:cNvSpPr>
              <a:spLocks noChangeShapeType="1"/>
            </p:cNvSpPr>
            <p:nvPr/>
          </p:nvSpPr>
          <p:spPr bwMode="auto">
            <a:xfrm>
              <a:off x="4080" y="2705"/>
              <a:ext cx="1296" cy="4"/>
            </a:xfrm>
            <a:prstGeom prst="line">
              <a:avLst/>
            </a:prstGeom>
            <a:noFill/>
            <a:ln w="28575">
              <a:solidFill>
                <a:schemeClr val="tx1"/>
              </a:solidFill>
              <a:round/>
              <a:headEnd/>
              <a:tailEnd/>
            </a:ln>
          </p:spPr>
          <p:txBody>
            <a:bodyPr/>
            <a:lstStyle/>
            <a:p>
              <a:endParaRPr lang="en-US" sz="2400">
                <a:latin typeface=" Arial"/>
              </a:endParaRPr>
            </a:p>
          </p:txBody>
        </p:sp>
        <p:sp>
          <p:nvSpPr>
            <p:cNvPr id="11357" name="Line 90"/>
            <p:cNvSpPr>
              <a:spLocks noChangeShapeType="1"/>
            </p:cNvSpPr>
            <p:nvPr/>
          </p:nvSpPr>
          <p:spPr bwMode="auto">
            <a:xfrm>
              <a:off x="4270" y="2633"/>
              <a:ext cx="0" cy="144"/>
            </a:xfrm>
            <a:prstGeom prst="line">
              <a:avLst/>
            </a:prstGeom>
            <a:noFill/>
            <a:ln w="28575">
              <a:solidFill>
                <a:schemeClr val="tx1"/>
              </a:solidFill>
              <a:round/>
              <a:headEnd/>
              <a:tailEnd/>
            </a:ln>
          </p:spPr>
          <p:txBody>
            <a:bodyPr/>
            <a:lstStyle/>
            <a:p>
              <a:endParaRPr lang="en-US" sz="2400">
                <a:latin typeface=" Arial"/>
              </a:endParaRPr>
            </a:p>
          </p:txBody>
        </p:sp>
        <p:sp>
          <p:nvSpPr>
            <p:cNvPr id="11358" name="Line 91"/>
            <p:cNvSpPr>
              <a:spLocks noChangeShapeType="1"/>
            </p:cNvSpPr>
            <p:nvPr/>
          </p:nvSpPr>
          <p:spPr bwMode="auto">
            <a:xfrm>
              <a:off x="5086" y="2633"/>
              <a:ext cx="0" cy="144"/>
            </a:xfrm>
            <a:prstGeom prst="line">
              <a:avLst/>
            </a:prstGeom>
            <a:noFill/>
            <a:ln w="28575">
              <a:solidFill>
                <a:schemeClr val="tx1"/>
              </a:solidFill>
              <a:round/>
              <a:headEnd/>
              <a:tailEnd/>
            </a:ln>
          </p:spPr>
          <p:txBody>
            <a:bodyPr/>
            <a:lstStyle/>
            <a:p>
              <a:endParaRPr lang="en-US" sz="2400">
                <a:latin typeface=" Arial"/>
              </a:endParaRPr>
            </a:p>
          </p:txBody>
        </p:sp>
      </p:grpSp>
      <p:grpSp>
        <p:nvGrpSpPr>
          <p:cNvPr id="11334" name="Group 92"/>
          <p:cNvGrpSpPr>
            <a:grpSpLocks/>
          </p:cNvGrpSpPr>
          <p:nvPr/>
        </p:nvGrpSpPr>
        <p:grpSpPr bwMode="auto">
          <a:xfrm>
            <a:off x="4203709" y="5870844"/>
            <a:ext cx="2880360" cy="320040"/>
            <a:chOff x="4080" y="2633"/>
            <a:chExt cx="1296" cy="144"/>
          </a:xfrm>
        </p:grpSpPr>
        <p:sp>
          <p:nvSpPr>
            <p:cNvPr id="11353" name="Line 93"/>
            <p:cNvSpPr>
              <a:spLocks noChangeShapeType="1"/>
            </p:cNvSpPr>
            <p:nvPr/>
          </p:nvSpPr>
          <p:spPr bwMode="auto">
            <a:xfrm>
              <a:off x="4080" y="2705"/>
              <a:ext cx="1296" cy="4"/>
            </a:xfrm>
            <a:prstGeom prst="line">
              <a:avLst/>
            </a:prstGeom>
            <a:noFill/>
            <a:ln w="28575">
              <a:solidFill>
                <a:schemeClr val="tx1"/>
              </a:solidFill>
              <a:round/>
              <a:headEnd/>
              <a:tailEnd/>
            </a:ln>
          </p:spPr>
          <p:txBody>
            <a:bodyPr/>
            <a:lstStyle/>
            <a:p>
              <a:endParaRPr lang="en-US" sz="2400">
                <a:latin typeface=" Arial"/>
              </a:endParaRPr>
            </a:p>
          </p:txBody>
        </p:sp>
        <p:sp>
          <p:nvSpPr>
            <p:cNvPr id="11354" name="Line 94"/>
            <p:cNvSpPr>
              <a:spLocks noChangeShapeType="1"/>
            </p:cNvSpPr>
            <p:nvPr/>
          </p:nvSpPr>
          <p:spPr bwMode="auto">
            <a:xfrm>
              <a:off x="4270" y="2633"/>
              <a:ext cx="0" cy="144"/>
            </a:xfrm>
            <a:prstGeom prst="line">
              <a:avLst/>
            </a:prstGeom>
            <a:noFill/>
            <a:ln w="28575">
              <a:solidFill>
                <a:schemeClr val="tx1"/>
              </a:solidFill>
              <a:round/>
              <a:headEnd/>
              <a:tailEnd/>
            </a:ln>
          </p:spPr>
          <p:txBody>
            <a:bodyPr/>
            <a:lstStyle/>
            <a:p>
              <a:endParaRPr lang="en-US" sz="2400">
                <a:latin typeface=" Arial"/>
              </a:endParaRPr>
            </a:p>
          </p:txBody>
        </p:sp>
        <p:sp>
          <p:nvSpPr>
            <p:cNvPr id="11355" name="Line 95"/>
            <p:cNvSpPr>
              <a:spLocks noChangeShapeType="1"/>
            </p:cNvSpPr>
            <p:nvPr/>
          </p:nvSpPr>
          <p:spPr bwMode="auto">
            <a:xfrm>
              <a:off x="5086" y="2633"/>
              <a:ext cx="0" cy="144"/>
            </a:xfrm>
            <a:prstGeom prst="line">
              <a:avLst/>
            </a:prstGeom>
            <a:noFill/>
            <a:ln w="28575">
              <a:solidFill>
                <a:schemeClr val="tx1"/>
              </a:solidFill>
              <a:round/>
              <a:headEnd/>
              <a:tailEnd/>
            </a:ln>
          </p:spPr>
          <p:txBody>
            <a:bodyPr/>
            <a:lstStyle/>
            <a:p>
              <a:endParaRPr lang="en-US" sz="2400">
                <a:latin typeface=" Arial"/>
              </a:endParaRPr>
            </a:p>
          </p:txBody>
        </p:sp>
      </p:grpSp>
      <p:sp>
        <p:nvSpPr>
          <p:cNvPr id="11345" name="AutoShape 106"/>
          <p:cNvSpPr>
            <a:spLocks noChangeArrowheads="1"/>
          </p:cNvSpPr>
          <p:nvPr/>
        </p:nvSpPr>
        <p:spPr bwMode="auto">
          <a:xfrm>
            <a:off x="5910590" y="6070870"/>
            <a:ext cx="282258" cy="333375"/>
          </a:xfrm>
          <a:prstGeom prst="upArrow">
            <a:avLst>
              <a:gd name="adj1" fmla="val 50000"/>
              <a:gd name="adj2" fmla="val 29527"/>
            </a:avLst>
          </a:prstGeom>
          <a:solidFill>
            <a:srgbClr val="FFFF00"/>
          </a:solidFill>
          <a:ln w="9525">
            <a:solidFill>
              <a:schemeClr val="tx1"/>
            </a:solidFill>
            <a:miter lim="800000"/>
            <a:headEnd/>
            <a:tailEnd/>
          </a:ln>
        </p:spPr>
        <p:txBody>
          <a:bodyPr wrap="none" anchor="ctr"/>
          <a:lstStyle/>
          <a:p>
            <a:pPr algn="ctr"/>
            <a:r>
              <a:rPr lang="en-US" sz="1000" b="1">
                <a:latin typeface=" Arial"/>
              </a:rPr>
              <a:t>Y</a:t>
            </a:r>
          </a:p>
        </p:txBody>
      </p:sp>
      <p:sp>
        <p:nvSpPr>
          <p:cNvPr id="11346" name="AutoShape 107"/>
          <p:cNvSpPr>
            <a:spLocks noChangeArrowheads="1"/>
          </p:cNvSpPr>
          <p:nvPr/>
        </p:nvSpPr>
        <p:spPr bwMode="auto">
          <a:xfrm>
            <a:off x="5483870" y="4377325"/>
            <a:ext cx="282258" cy="333375"/>
          </a:xfrm>
          <a:prstGeom prst="upArrow">
            <a:avLst>
              <a:gd name="adj1" fmla="val 50000"/>
              <a:gd name="adj2" fmla="val 29527"/>
            </a:avLst>
          </a:prstGeom>
          <a:solidFill>
            <a:srgbClr val="009900"/>
          </a:solidFill>
          <a:ln w="9525">
            <a:solidFill>
              <a:schemeClr val="tx1"/>
            </a:solidFill>
            <a:miter lim="800000"/>
            <a:headEnd/>
            <a:tailEnd/>
          </a:ln>
        </p:spPr>
        <p:txBody>
          <a:bodyPr wrap="none" anchor="ctr"/>
          <a:lstStyle/>
          <a:p>
            <a:pPr algn="ctr"/>
            <a:r>
              <a:rPr lang="en-US" sz="1000" b="1">
                <a:solidFill>
                  <a:schemeClr val="bg1"/>
                </a:solidFill>
                <a:latin typeface=" Arial"/>
              </a:rPr>
              <a:t>G</a:t>
            </a:r>
          </a:p>
        </p:txBody>
      </p:sp>
      <p:sp>
        <p:nvSpPr>
          <p:cNvPr id="11347" name="AutoShape 108"/>
          <p:cNvSpPr>
            <a:spLocks noChangeArrowheads="1"/>
          </p:cNvSpPr>
          <p:nvPr/>
        </p:nvSpPr>
        <p:spPr bwMode="auto">
          <a:xfrm>
            <a:off x="5270510" y="5337445"/>
            <a:ext cx="282258" cy="333375"/>
          </a:xfrm>
          <a:prstGeom prst="upArrow">
            <a:avLst>
              <a:gd name="adj1" fmla="val 50000"/>
              <a:gd name="adj2" fmla="val 29527"/>
            </a:avLst>
          </a:prstGeom>
          <a:solidFill>
            <a:srgbClr val="009900"/>
          </a:solidFill>
          <a:ln w="9525">
            <a:solidFill>
              <a:schemeClr val="tx1"/>
            </a:solidFill>
            <a:miter lim="800000"/>
            <a:headEnd/>
            <a:tailEnd/>
          </a:ln>
        </p:spPr>
        <p:txBody>
          <a:bodyPr wrap="none" anchor="ctr"/>
          <a:lstStyle/>
          <a:p>
            <a:pPr algn="ctr"/>
            <a:r>
              <a:rPr lang="en-US" sz="1000" b="1">
                <a:solidFill>
                  <a:schemeClr val="bg1"/>
                </a:solidFill>
                <a:latin typeface=" Arial"/>
              </a:rPr>
              <a:t>G</a:t>
            </a:r>
          </a:p>
        </p:txBody>
      </p:sp>
      <p:sp>
        <p:nvSpPr>
          <p:cNvPr id="11348" name="AutoShape 109"/>
          <p:cNvSpPr>
            <a:spLocks noChangeArrowheads="1"/>
          </p:cNvSpPr>
          <p:nvPr/>
        </p:nvSpPr>
        <p:spPr bwMode="auto">
          <a:xfrm>
            <a:off x="6375092" y="3612785"/>
            <a:ext cx="282257" cy="333375"/>
          </a:xfrm>
          <a:prstGeom prst="upArrow">
            <a:avLst>
              <a:gd name="adj1" fmla="val 50000"/>
              <a:gd name="adj2" fmla="val 29528"/>
            </a:avLst>
          </a:prstGeom>
          <a:solidFill>
            <a:srgbClr val="CC0000"/>
          </a:solidFill>
          <a:ln w="9525">
            <a:solidFill>
              <a:schemeClr val="tx1"/>
            </a:solidFill>
            <a:miter lim="800000"/>
            <a:headEnd/>
            <a:tailEnd/>
          </a:ln>
        </p:spPr>
        <p:txBody>
          <a:bodyPr wrap="none" anchor="ctr"/>
          <a:lstStyle/>
          <a:p>
            <a:pPr algn="ctr"/>
            <a:r>
              <a:rPr lang="en-US" sz="1000" b="1">
                <a:solidFill>
                  <a:schemeClr val="bg1"/>
                </a:solidFill>
                <a:latin typeface=" Arial"/>
              </a:rPr>
              <a:t>R</a:t>
            </a:r>
          </a:p>
        </p:txBody>
      </p:sp>
      <p:sp>
        <p:nvSpPr>
          <p:cNvPr id="3" name="TextBox 2">
            <a:extLst>
              <a:ext uri="{FF2B5EF4-FFF2-40B4-BE49-F238E27FC236}">
                <a16:creationId xmlns:a16="http://schemas.microsoft.com/office/drawing/2014/main" id="{F3823FB5-F027-4AD2-88D4-0B0D6300A255}"/>
              </a:ext>
            </a:extLst>
          </p:cNvPr>
          <p:cNvSpPr txBox="1"/>
          <p:nvPr/>
        </p:nvSpPr>
        <p:spPr>
          <a:xfrm rot="19206188">
            <a:off x="4797936" y="5252242"/>
            <a:ext cx="5771132" cy="1815882"/>
          </a:xfrm>
          <a:prstGeom prst="rect">
            <a:avLst/>
          </a:prstGeom>
          <a:noFill/>
        </p:spPr>
        <p:txBody>
          <a:bodyPr wrap="none" rtlCol="0">
            <a:spAutoFit/>
          </a:bodyPr>
          <a:lstStyle/>
          <a:p>
            <a:r>
              <a:rPr lang="en-US" sz="11200" dirty="0">
                <a:solidFill>
                  <a:srgbClr val="FF0000"/>
                </a:solidFill>
                <a:latin typeface=" Arial"/>
              </a:rPr>
              <a:t>Example</a:t>
            </a:r>
          </a:p>
        </p:txBody>
      </p:sp>
      <p:sp>
        <p:nvSpPr>
          <p:cNvPr id="4" name="Title 3">
            <a:extLst>
              <a:ext uri="{FF2B5EF4-FFF2-40B4-BE49-F238E27FC236}">
                <a16:creationId xmlns:a16="http://schemas.microsoft.com/office/drawing/2014/main" id="{D4AD12BA-440C-3746-77FA-DAA32E08FDB1}"/>
              </a:ext>
            </a:extLst>
          </p:cNvPr>
          <p:cNvSpPr>
            <a:spLocks noGrp="1"/>
          </p:cNvSpPr>
          <p:nvPr>
            <p:ph type="title"/>
          </p:nvPr>
        </p:nvSpPr>
        <p:spPr/>
        <p:txBody>
          <a:bodyPr/>
          <a:lstStyle/>
          <a:p>
            <a:r>
              <a:rPr lang="en-US" sz="4000" b="1" dirty="0">
                <a:latin typeface=" Arial"/>
                <a:cs typeface="Times New Roman" pitchFamily="18" charset="0"/>
              </a:rPr>
              <a:t>Acquisition Program Baseline (APB)</a:t>
            </a:r>
            <a:endParaRPr lang="en-US" dirty="0"/>
          </a:p>
        </p:txBody>
      </p:sp>
      <p:sp>
        <p:nvSpPr>
          <p:cNvPr id="33" name="TextBox 32">
            <a:extLst>
              <a:ext uri="{FF2B5EF4-FFF2-40B4-BE49-F238E27FC236}">
                <a16:creationId xmlns:a16="http://schemas.microsoft.com/office/drawing/2014/main" id="{1D819E49-D576-1B0E-2358-49087E947138}"/>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34" name="Slide Number Placeholder 5">
            <a:extLst>
              <a:ext uri="{FF2B5EF4-FFF2-40B4-BE49-F238E27FC236}">
                <a16:creationId xmlns:a16="http://schemas.microsoft.com/office/drawing/2014/main" id="{D86D323B-B7FE-3192-5C99-A30C5E51331C}"/>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9</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Status</a:t>
            </a:r>
          </a:p>
        </p:txBody>
      </p:sp>
      <p:sp>
        <p:nvSpPr>
          <p:cNvPr id="3" name="Text Placeholder 2"/>
          <p:cNvSpPr>
            <a:spLocks noGrp="1"/>
          </p:cNvSpPr>
          <p:nvPr>
            <p:ph type="body" sz="quarter" idx="11"/>
          </p:nvPr>
        </p:nvSpPr>
        <p:spPr>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charset="0"/>
              <a:buChar char="•"/>
            </a:pPr>
            <a:r>
              <a:rPr lang="en-US" sz="3200" kern="1200" dirty="0">
                <a:cs typeface="+mn-cs"/>
              </a:rPr>
              <a:t>Hardware efforts</a:t>
            </a:r>
            <a:endParaRPr lang="en-US" sz="2400" kern="1200" dirty="0">
              <a:latin typeface=" Arial"/>
              <a:ea typeface="+mn-ea"/>
              <a:cs typeface="Times New Roman" pitchFamily="18" charset="0"/>
            </a:endParaRPr>
          </a:p>
          <a:p>
            <a:pPr marL="627063" lvl="1" indent="-168275" defTabSz="911225">
              <a:lnSpc>
                <a:spcPct val="130000"/>
              </a:lnSpc>
              <a:buFontTx/>
              <a:buChar char="•"/>
            </a:pPr>
            <a:r>
              <a:rPr lang="en-US" sz="2400" kern="1200" dirty="0">
                <a:latin typeface=" Arial"/>
                <a:ea typeface="+mn-ea"/>
                <a:cs typeface="Times New Roman" pitchFamily="18" charset="0"/>
              </a:rPr>
              <a:t> Delayed [Discussion should include impact mitigation efforts]</a:t>
            </a:r>
          </a:p>
          <a:p>
            <a:pPr marL="627063" lvl="1" indent="-168275" defTabSz="911225">
              <a:lnSpc>
                <a:spcPct val="130000"/>
              </a:lnSpc>
              <a:buFontTx/>
              <a:buChar char="•"/>
            </a:pPr>
            <a:r>
              <a:rPr lang="en-US" sz="2400" kern="1200" dirty="0">
                <a:latin typeface=" Arial"/>
                <a:ea typeface="+mn-ea"/>
                <a:cs typeface="Times New Roman" pitchFamily="18" charset="0"/>
              </a:rPr>
              <a:t> </a:t>
            </a:r>
            <a:r>
              <a:rPr lang="en-US" sz="2400" kern="1200" dirty="0">
                <a:latin typeface=" Arial"/>
                <a:cs typeface="+mn-cs"/>
              </a:rPr>
              <a:t>% complete</a:t>
            </a:r>
          </a:p>
          <a:p>
            <a:pPr marL="627063" lvl="1" indent="-168275" defTabSz="911225">
              <a:lnSpc>
                <a:spcPct val="130000"/>
              </a:lnSpc>
              <a:buFontTx/>
              <a:buChar char="•"/>
            </a:pPr>
            <a:r>
              <a:rPr lang="en-US" sz="2400" kern="1200" dirty="0">
                <a:latin typeface=" Arial"/>
                <a:cs typeface="+mn-cs"/>
              </a:rPr>
              <a:t> Other as determined by Service</a:t>
            </a:r>
          </a:p>
          <a:p>
            <a:pPr marL="342900" indent="-342900">
              <a:buFont typeface="Arial" charset="0"/>
              <a:buChar char="•"/>
            </a:pPr>
            <a:r>
              <a:rPr lang="en-US" sz="3200" kern="1200" dirty="0">
                <a:cs typeface="+mn-cs"/>
              </a:rPr>
              <a:t>Knowledge Points Status</a:t>
            </a:r>
          </a:p>
          <a:p>
            <a:pPr marL="627063" lvl="1" indent="-168275" defTabSz="911225">
              <a:lnSpc>
                <a:spcPct val="130000"/>
              </a:lnSpc>
              <a:buFontTx/>
              <a:buChar char="•"/>
            </a:pPr>
            <a:r>
              <a:rPr lang="en-US" sz="2400" kern="1200" dirty="0">
                <a:latin typeface=" Arial"/>
                <a:ea typeface="+mn-ea"/>
                <a:cs typeface="Times New Roman" pitchFamily="18" charset="0"/>
              </a:rPr>
              <a:t> Development or Design [Example: Events that could identify integration problems or HW maturity problems causing potential schedule delay and / or increased cost]</a:t>
            </a:r>
          </a:p>
          <a:p>
            <a:pPr marL="627063" lvl="1" indent="-168275" defTabSz="911225">
              <a:lnSpc>
                <a:spcPct val="130000"/>
              </a:lnSpc>
              <a:buFontTx/>
              <a:buChar char="•"/>
            </a:pPr>
            <a:r>
              <a:rPr lang="en-US" sz="2400" kern="1200" dirty="0">
                <a:latin typeface=" Arial"/>
                <a:ea typeface="+mn-ea"/>
                <a:cs typeface="Times New Roman" pitchFamily="18" charset="0"/>
              </a:rPr>
              <a:t> Test Results</a:t>
            </a:r>
          </a:p>
          <a:p>
            <a:pPr marL="627063" lvl="1" indent="-168275" defTabSz="911225">
              <a:lnSpc>
                <a:spcPct val="130000"/>
              </a:lnSpc>
              <a:buFontTx/>
              <a:buChar char="•"/>
            </a:pPr>
            <a:r>
              <a:rPr lang="en-US" sz="2400" kern="1200" dirty="0">
                <a:latin typeface=" Arial"/>
                <a:ea typeface="+mn-ea"/>
                <a:cs typeface="Times New Roman" pitchFamily="18" charset="0"/>
              </a:rPr>
              <a:t> Other as determined by Service</a:t>
            </a:r>
          </a:p>
        </p:txBody>
      </p:sp>
      <p:sp>
        <p:nvSpPr>
          <p:cNvPr id="5" name="Rectangle 4">
            <a:extLst>
              <a:ext uri="{FF2B5EF4-FFF2-40B4-BE49-F238E27FC236}">
                <a16:creationId xmlns:a16="http://schemas.microsoft.com/office/drawing/2014/main" id="{E10345B7-65E5-FE15-D57E-1C64A88CBC3A}"/>
              </a:ext>
            </a:extLst>
          </p:cNvPr>
          <p:cNvSpPr/>
          <p:nvPr/>
        </p:nvSpPr>
        <p:spPr>
          <a:xfrm>
            <a:off x="1214651" y="8771420"/>
            <a:ext cx="14630400" cy="457200"/>
          </a:xfrm>
          <a:prstGeom prst="rect">
            <a:avLst/>
          </a:prstGeom>
          <a:solidFill>
            <a:srgbClr val="4157AA"/>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latin typeface=" Arial"/>
              </a:rPr>
              <a:t>Hardware Path on Schedule and within Projected Funding</a:t>
            </a:r>
          </a:p>
        </p:txBody>
      </p:sp>
      <p:sp>
        <p:nvSpPr>
          <p:cNvPr id="6" name="TextBox 5">
            <a:extLst>
              <a:ext uri="{FF2B5EF4-FFF2-40B4-BE49-F238E27FC236}">
                <a16:creationId xmlns:a16="http://schemas.microsoft.com/office/drawing/2014/main" id="{8A9D9ED3-A907-586A-1311-57D224475EA6}"/>
              </a:ext>
            </a:extLst>
          </p:cNvPr>
          <p:cNvSpPr txBox="1"/>
          <p:nvPr/>
        </p:nvSpPr>
        <p:spPr>
          <a:xfrm>
            <a:off x="9949408" y="7118403"/>
            <a:ext cx="5740676" cy="461665"/>
          </a:xfrm>
          <a:prstGeom prst="rect">
            <a:avLst/>
          </a:prstGeom>
          <a:solidFill>
            <a:srgbClr val="FFC000"/>
          </a:solidFill>
          <a:ln>
            <a:solidFill>
              <a:schemeClr val="tx1"/>
            </a:solidFill>
          </a:ln>
        </p:spPr>
        <p:txBody>
          <a:bodyPr wrap="square" rtlCol="0">
            <a:spAutoFit/>
          </a:bodyPr>
          <a:lstStyle>
            <a:defPPr>
              <a:defRPr lang="en-US"/>
            </a:defPPr>
            <a:lvl1pPr algn="ctr">
              <a:defRPr sz="1680" b="1"/>
            </a:lvl1pPr>
          </a:lstStyle>
          <a:p>
            <a:r>
              <a:rPr lang="en-US" sz="2400" dirty="0"/>
              <a:t>Pictures, graphs, schedules are good </a:t>
            </a:r>
          </a:p>
        </p:txBody>
      </p:sp>
      <p:sp>
        <p:nvSpPr>
          <p:cNvPr id="4" name="TextBox 3">
            <a:extLst>
              <a:ext uri="{FF2B5EF4-FFF2-40B4-BE49-F238E27FC236}">
                <a16:creationId xmlns:a16="http://schemas.microsoft.com/office/drawing/2014/main" id="{C71ED72C-8334-ABC0-F187-9BA6CDBB4C69}"/>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0" name="Slide Number Placeholder 5">
            <a:extLst>
              <a:ext uri="{FF2B5EF4-FFF2-40B4-BE49-F238E27FC236}">
                <a16:creationId xmlns:a16="http://schemas.microsoft.com/office/drawing/2014/main" id="{D133FBF6-2EAD-691F-A61B-856DA58858B8}"/>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10</a:t>
            </a:fld>
            <a:endParaRPr lang="en-US" altLang="en-US" dirty="0"/>
          </a:p>
        </p:txBody>
      </p:sp>
    </p:spTree>
    <p:extLst>
      <p:ext uri="{BB962C8B-B14F-4D97-AF65-F5344CB8AC3E}">
        <p14:creationId xmlns:p14="http://schemas.microsoft.com/office/powerpoint/2010/main" val="290191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 Integration Efforts /Status</a:t>
            </a:r>
          </a:p>
        </p:txBody>
      </p:sp>
      <p:sp>
        <p:nvSpPr>
          <p:cNvPr id="3" name="Text Placeholder 2"/>
          <p:cNvSpPr>
            <a:spLocks noGrp="1"/>
          </p:cNvSpPr>
          <p:nvPr>
            <p:ph type="body" sz="quarter" idx="11"/>
          </p:nvPr>
        </p:nvSpPr>
        <p:spPr>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charset="0"/>
              <a:buChar char="•"/>
            </a:pPr>
            <a:r>
              <a:rPr lang="en-US" sz="3200" kern="1200" dirty="0">
                <a:cs typeface="+mn-cs"/>
              </a:rPr>
              <a:t>Major SW efforts</a:t>
            </a:r>
            <a:endParaRPr lang="en-US" sz="2400" kern="1200" dirty="0">
              <a:latin typeface=" Arial"/>
              <a:ea typeface="+mn-ea"/>
              <a:cs typeface="Times New Roman" pitchFamily="18" charset="0"/>
            </a:endParaRPr>
          </a:p>
          <a:p>
            <a:pPr marL="627063" lvl="1" indent="-168275" defTabSz="911225">
              <a:lnSpc>
                <a:spcPct val="130000"/>
              </a:lnSpc>
              <a:buFontTx/>
              <a:buChar char="•"/>
            </a:pPr>
            <a:r>
              <a:rPr lang="en-US" sz="2400" kern="1200" dirty="0">
                <a:latin typeface=" Arial"/>
                <a:ea typeface="+mn-ea"/>
                <a:cs typeface="Times New Roman" pitchFamily="18" charset="0"/>
              </a:rPr>
              <a:t> Delayed [Discussion should include impact mitigation efforts]</a:t>
            </a:r>
          </a:p>
          <a:p>
            <a:pPr marL="627063" lvl="1" indent="-168275" defTabSz="911225">
              <a:lnSpc>
                <a:spcPct val="130000"/>
              </a:lnSpc>
              <a:buFontTx/>
              <a:buChar char="•"/>
            </a:pPr>
            <a:r>
              <a:rPr lang="en-US" sz="2400" kern="1200" dirty="0">
                <a:latin typeface=" Arial"/>
                <a:ea typeface="+mn-ea"/>
                <a:cs typeface="Times New Roman" pitchFamily="18" charset="0"/>
              </a:rPr>
              <a:t> </a:t>
            </a:r>
            <a:r>
              <a:rPr lang="en-US" sz="2400" kern="1200" dirty="0">
                <a:latin typeface=" Arial"/>
                <a:cs typeface="+mn-cs"/>
              </a:rPr>
              <a:t>% complete</a:t>
            </a:r>
          </a:p>
          <a:p>
            <a:pPr marL="627063" lvl="1" indent="-168275" defTabSz="911225">
              <a:lnSpc>
                <a:spcPct val="130000"/>
              </a:lnSpc>
              <a:buFontTx/>
              <a:buChar char="•"/>
            </a:pPr>
            <a:r>
              <a:rPr lang="en-US" sz="2400" kern="1200" dirty="0">
                <a:latin typeface=" Arial"/>
                <a:cs typeface="+mn-cs"/>
              </a:rPr>
              <a:t> Other as determined by Service</a:t>
            </a:r>
            <a:endParaRPr lang="en-US" sz="3200" kern="1200" dirty="0">
              <a:latin typeface=" Arial"/>
              <a:cs typeface="+mn-cs"/>
            </a:endParaRPr>
          </a:p>
          <a:p>
            <a:pPr marL="342900" indent="-342900">
              <a:buFont typeface="Arial" charset="0"/>
              <a:buChar char="•"/>
            </a:pPr>
            <a:r>
              <a:rPr lang="en-US" sz="3200" kern="1200" dirty="0">
                <a:cs typeface="+mn-cs"/>
              </a:rPr>
              <a:t>Knowledge Points Status</a:t>
            </a:r>
          </a:p>
          <a:p>
            <a:pPr marL="627063" lvl="1" indent="-168275" defTabSz="911225">
              <a:lnSpc>
                <a:spcPct val="130000"/>
              </a:lnSpc>
              <a:buFontTx/>
              <a:buChar char="•"/>
            </a:pPr>
            <a:r>
              <a:rPr lang="en-US" sz="2400" kern="1200" dirty="0">
                <a:latin typeface=" Arial"/>
                <a:ea typeface="+mn-ea"/>
                <a:cs typeface="Times New Roman" pitchFamily="18" charset="0"/>
              </a:rPr>
              <a:t> Development or Design [Example: Events that could identify potential integration problems between HW / SW]</a:t>
            </a:r>
          </a:p>
          <a:p>
            <a:pPr marL="627063" lvl="1" indent="-168275" defTabSz="911225">
              <a:lnSpc>
                <a:spcPct val="130000"/>
              </a:lnSpc>
              <a:buFontTx/>
              <a:buChar char="•"/>
            </a:pPr>
            <a:r>
              <a:rPr lang="en-US" sz="2400" kern="1200" dirty="0">
                <a:latin typeface=" Arial"/>
                <a:ea typeface="+mn-ea"/>
                <a:cs typeface="Times New Roman" pitchFamily="18" charset="0"/>
              </a:rPr>
              <a:t> Integration Concerns / Issues </a:t>
            </a:r>
          </a:p>
          <a:p>
            <a:pPr marL="627063" lvl="1" indent="-168275" defTabSz="911225">
              <a:lnSpc>
                <a:spcPct val="130000"/>
              </a:lnSpc>
              <a:buFontTx/>
              <a:buChar char="•"/>
            </a:pPr>
            <a:r>
              <a:rPr lang="en-US" sz="2400" kern="1200" dirty="0">
                <a:latin typeface=" Arial"/>
                <a:ea typeface="+mn-ea"/>
                <a:cs typeface="Times New Roman" pitchFamily="18" charset="0"/>
              </a:rPr>
              <a:t> Test Results</a:t>
            </a:r>
          </a:p>
          <a:p>
            <a:pPr marL="627063" lvl="1" indent="-168275" defTabSz="911225">
              <a:lnSpc>
                <a:spcPct val="130000"/>
              </a:lnSpc>
              <a:buFontTx/>
              <a:buChar char="•"/>
            </a:pPr>
            <a:r>
              <a:rPr lang="en-US" sz="2400" kern="1200" dirty="0">
                <a:latin typeface=" Arial"/>
                <a:cs typeface="+mn-cs"/>
              </a:rPr>
              <a:t> Other as determined by Service</a:t>
            </a:r>
            <a:endParaRPr lang="en-US" sz="2400" kern="1200" dirty="0">
              <a:latin typeface=" Arial"/>
              <a:ea typeface="+mn-ea"/>
              <a:cs typeface="Times New Roman" pitchFamily="18" charset="0"/>
            </a:endParaRPr>
          </a:p>
          <a:p>
            <a:pPr marL="627063" lvl="1" indent="-168275" defTabSz="911225">
              <a:lnSpc>
                <a:spcPct val="130000"/>
              </a:lnSpc>
              <a:buFontTx/>
              <a:buChar char="•"/>
            </a:pPr>
            <a:endParaRPr lang="en-US" sz="2400" kern="1200" dirty="0">
              <a:latin typeface=" Arial"/>
              <a:ea typeface="+mn-ea"/>
              <a:cs typeface="Times New Roman" pitchFamily="18" charset="0"/>
            </a:endParaRPr>
          </a:p>
        </p:txBody>
      </p:sp>
      <p:sp>
        <p:nvSpPr>
          <p:cNvPr id="10" name="Rectangle 9">
            <a:extLst>
              <a:ext uri="{FF2B5EF4-FFF2-40B4-BE49-F238E27FC236}">
                <a16:creationId xmlns:a16="http://schemas.microsoft.com/office/drawing/2014/main" id="{36982AB7-ABBE-D196-6285-C594447D61B7}"/>
              </a:ext>
            </a:extLst>
          </p:cNvPr>
          <p:cNvSpPr/>
          <p:nvPr/>
        </p:nvSpPr>
        <p:spPr>
          <a:xfrm>
            <a:off x="1214651" y="8771420"/>
            <a:ext cx="14630400" cy="457200"/>
          </a:xfrm>
          <a:prstGeom prst="rect">
            <a:avLst/>
          </a:prstGeom>
          <a:solidFill>
            <a:srgbClr val="4157AA"/>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latin typeface=" Arial"/>
              </a:rPr>
              <a:t>Software / Integration Path on Schedule and within Projected Funding</a:t>
            </a:r>
          </a:p>
        </p:txBody>
      </p:sp>
      <p:sp>
        <p:nvSpPr>
          <p:cNvPr id="11" name="TextBox 10">
            <a:extLst>
              <a:ext uri="{FF2B5EF4-FFF2-40B4-BE49-F238E27FC236}">
                <a16:creationId xmlns:a16="http://schemas.microsoft.com/office/drawing/2014/main" id="{33CA483C-8CF8-2039-2EAD-96181AF051A1}"/>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2" name="Slide Number Placeholder 5">
            <a:extLst>
              <a:ext uri="{FF2B5EF4-FFF2-40B4-BE49-F238E27FC236}">
                <a16:creationId xmlns:a16="http://schemas.microsoft.com/office/drawing/2014/main" id="{3DB4CF3A-83B7-F178-2FAB-7D6F15550A88}"/>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11</a:t>
            </a:fld>
            <a:endParaRPr lang="en-US" altLang="en-US" dirty="0"/>
          </a:p>
        </p:txBody>
      </p:sp>
      <p:sp>
        <p:nvSpPr>
          <p:cNvPr id="5" name="TextBox 4">
            <a:extLst>
              <a:ext uri="{FF2B5EF4-FFF2-40B4-BE49-F238E27FC236}">
                <a16:creationId xmlns:a16="http://schemas.microsoft.com/office/drawing/2014/main" id="{70DFE979-F3CE-481E-8536-DB1B48F4918C}"/>
              </a:ext>
            </a:extLst>
          </p:cNvPr>
          <p:cNvSpPr txBox="1"/>
          <p:nvPr/>
        </p:nvSpPr>
        <p:spPr>
          <a:xfrm>
            <a:off x="9949408" y="7118403"/>
            <a:ext cx="5740676" cy="461665"/>
          </a:xfrm>
          <a:prstGeom prst="rect">
            <a:avLst/>
          </a:prstGeom>
          <a:solidFill>
            <a:srgbClr val="FFC000"/>
          </a:solidFill>
          <a:ln>
            <a:solidFill>
              <a:schemeClr val="tx1"/>
            </a:solidFill>
          </a:ln>
        </p:spPr>
        <p:txBody>
          <a:bodyPr wrap="square" rtlCol="0">
            <a:spAutoFit/>
          </a:bodyPr>
          <a:lstStyle>
            <a:defPPr>
              <a:defRPr lang="en-US"/>
            </a:defPPr>
            <a:lvl1pPr algn="ctr">
              <a:defRPr sz="1680" b="1"/>
            </a:lvl1pPr>
          </a:lstStyle>
          <a:p>
            <a:r>
              <a:rPr lang="en-US" sz="2400" dirty="0"/>
              <a:t>Pictures, graphs, schedules are good </a:t>
            </a:r>
          </a:p>
        </p:txBody>
      </p:sp>
    </p:spTree>
    <p:extLst>
      <p:ext uri="{BB962C8B-B14F-4D97-AF65-F5344CB8AC3E}">
        <p14:creationId xmlns:p14="http://schemas.microsoft.com/office/powerpoint/2010/main" val="12965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086D102-2971-728D-1E89-3B5EEB700E83}"/>
              </a:ext>
            </a:extLst>
          </p:cNvPr>
          <p:cNvPicPr>
            <a:picLocks noChangeAspect="1"/>
          </p:cNvPicPr>
          <p:nvPr/>
        </p:nvPicPr>
        <p:blipFill>
          <a:blip r:embed="rId2"/>
          <a:stretch>
            <a:fillRect/>
          </a:stretch>
        </p:blipFill>
        <p:spPr>
          <a:xfrm>
            <a:off x="7112501" y="1717781"/>
            <a:ext cx="2837328" cy="2576150"/>
          </a:xfrm>
          <a:prstGeom prst="rect">
            <a:avLst/>
          </a:prstGeom>
        </p:spPr>
      </p:pic>
      <p:sp>
        <p:nvSpPr>
          <p:cNvPr id="4" name="Title 3">
            <a:extLst>
              <a:ext uri="{FF2B5EF4-FFF2-40B4-BE49-F238E27FC236}">
                <a16:creationId xmlns:a16="http://schemas.microsoft.com/office/drawing/2014/main" id="{ADAA36AC-8374-5E2C-8D46-645E3BC1305F}"/>
              </a:ext>
            </a:extLst>
          </p:cNvPr>
          <p:cNvSpPr>
            <a:spLocks noGrp="1"/>
          </p:cNvSpPr>
          <p:nvPr>
            <p:ph type="title"/>
          </p:nvPr>
        </p:nvSpPr>
        <p:spPr/>
        <p:txBody>
          <a:bodyPr/>
          <a:lstStyle/>
          <a:p>
            <a:r>
              <a:rPr lang="en-US" dirty="0">
                <a:latin typeface=" Arial"/>
              </a:rPr>
              <a:t>Technical Risks </a:t>
            </a:r>
            <a:br>
              <a:rPr lang="en-US" dirty="0">
                <a:latin typeface=" Arial"/>
              </a:rPr>
            </a:br>
            <a:r>
              <a:rPr lang="en-US" dirty="0">
                <a:latin typeface=" Arial"/>
              </a:rPr>
              <a:t>[e.g. development, test, integration, etc.]</a:t>
            </a:r>
          </a:p>
        </p:txBody>
      </p:sp>
      <p:sp>
        <p:nvSpPr>
          <p:cNvPr id="3" name="Rectangle 2">
            <a:extLst>
              <a:ext uri="{FF2B5EF4-FFF2-40B4-BE49-F238E27FC236}">
                <a16:creationId xmlns:a16="http://schemas.microsoft.com/office/drawing/2014/main" id="{2C953C9C-381A-541E-9642-284552CF013F}"/>
              </a:ext>
            </a:extLst>
          </p:cNvPr>
          <p:cNvSpPr/>
          <p:nvPr/>
        </p:nvSpPr>
        <p:spPr>
          <a:xfrm>
            <a:off x="143617" y="2544859"/>
            <a:ext cx="5394960" cy="60790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80160">
              <a:lnSpc>
                <a:spcPct val="90000"/>
              </a:lnSpc>
              <a:spcBef>
                <a:spcPts val="1400"/>
              </a:spcBef>
              <a:tabLst>
                <a:tab pos="4480560" algn="l"/>
                <a:tab pos="6643053" algn="l"/>
              </a:tabLst>
              <a:defRPr/>
            </a:pPr>
            <a:r>
              <a:rPr lang="en-US" sz="1400" b="1" dirty="0">
                <a:solidFill>
                  <a:srgbClr val="262626"/>
                </a:solidFill>
                <a:latin typeface=" Arial"/>
              </a:rPr>
              <a:t>IF </a:t>
            </a:r>
            <a:r>
              <a:rPr lang="en-US" sz="1400" dirty="0">
                <a:solidFill>
                  <a:srgbClr val="000000"/>
                </a:solidFill>
                <a:latin typeface=" Arial"/>
              </a:rPr>
              <a:t>the system failure modes identified in the IOT&amp;E Operational Evaluation Report (OER) are not corrected</a:t>
            </a:r>
            <a:r>
              <a:rPr lang="en-US" sz="1400" dirty="0">
                <a:solidFill>
                  <a:srgbClr val="262626"/>
                </a:solidFill>
                <a:latin typeface=" Arial"/>
              </a:rPr>
              <a:t>, </a:t>
            </a:r>
            <a:r>
              <a:rPr lang="en-US" sz="1400" b="1" dirty="0">
                <a:solidFill>
                  <a:srgbClr val="262626"/>
                </a:solidFill>
                <a:latin typeface=" Arial"/>
              </a:rPr>
              <a:t>THEN</a:t>
            </a:r>
            <a:r>
              <a:rPr lang="en-US" sz="1400" dirty="0">
                <a:solidFill>
                  <a:srgbClr val="262626"/>
                </a:solidFill>
                <a:latin typeface=" Arial"/>
              </a:rPr>
              <a:t> </a:t>
            </a:r>
            <a:r>
              <a:rPr lang="en-US" sz="1400" dirty="0">
                <a:solidFill>
                  <a:srgbClr val="000000"/>
                </a:solidFill>
                <a:latin typeface=" Arial"/>
              </a:rPr>
              <a:t>the system will be assessed as ineffective at FOT&amp;E</a:t>
            </a:r>
          </a:p>
          <a:p>
            <a:pPr defTabSz="1280160" fontAlgn="base">
              <a:spcBef>
                <a:spcPct val="0"/>
              </a:spcBef>
              <a:spcAft>
                <a:spcPct val="0"/>
              </a:spcAft>
              <a:defRPr/>
            </a:pPr>
            <a:endParaRPr lang="en-US" sz="1400" dirty="0">
              <a:solidFill>
                <a:prstClr val="black"/>
              </a:solidFill>
              <a:latin typeface=" Arial"/>
            </a:endParaRPr>
          </a:p>
          <a:p>
            <a:pPr defTabSz="1280160" fontAlgn="base">
              <a:spcBef>
                <a:spcPct val="0"/>
              </a:spcBef>
              <a:spcAft>
                <a:spcPct val="0"/>
              </a:spcAft>
              <a:defRPr/>
            </a:pPr>
            <a:r>
              <a:rPr lang="en-US" sz="1400" b="1" dirty="0">
                <a:solidFill>
                  <a:prstClr val="black"/>
                </a:solidFill>
                <a:latin typeface=" Arial"/>
              </a:rPr>
              <a:t>MITIGATION: </a:t>
            </a:r>
          </a:p>
          <a:p>
            <a:pPr marL="320040" indent="-320040" defTabSz="1280160">
              <a:lnSpc>
                <a:spcPct val="90000"/>
              </a:lnSpc>
              <a:spcBef>
                <a:spcPts val="1400"/>
              </a:spcBef>
              <a:buFont typeface="Wingdings" panose="05000000000000000000" pitchFamily="2" charset="2"/>
              <a:buChar char="ü"/>
              <a:defRPr/>
            </a:pPr>
            <a:r>
              <a:rPr lang="en-US" sz="1400" dirty="0">
                <a:solidFill>
                  <a:srgbClr val="000000"/>
                </a:solidFill>
                <a:latin typeface=" Arial"/>
              </a:rPr>
              <a:t>Action 1 (Complete 25-XXX-XX)</a:t>
            </a:r>
          </a:p>
          <a:p>
            <a:pPr marL="320040" indent="-320040" defTabSz="1280160">
              <a:lnSpc>
                <a:spcPct val="90000"/>
              </a:lnSpc>
              <a:spcBef>
                <a:spcPts val="1400"/>
              </a:spcBef>
              <a:buFont typeface="Wingdings" panose="05000000000000000000" pitchFamily="2" charset="2"/>
              <a:buChar char="ü"/>
              <a:defRPr/>
            </a:pPr>
            <a:r>
              <a:rPr lang="en-US" sz="1400" dirty="0">
                <a:solidFill>
                  <a:srgbClr val="000000"/>
                </a:solidFill>
                <a:latin typeface=" Arial"/>
              </a:rPr>
              <a:t>Action 2 (Complete 08-XXX-XX)</a:t>
            </a:r>
          </a:p>
          <a:p>
            <a:pPr marL="320040" indent="-320040" defTabSz="1280160">
              <a:lnSpc>
                <a:spcPct val="90000"/>
              </a:lnSpc>
              <a:spcBef>
                <a:spcPts val="1400"/>
              </a:spcBef>
              <a:buFont typeface="Wingdings" panose="05000000000000000000" pitchFamily="2" charset="2"/>
              <a:buChar char="q"/>
              <a:defRPr/>
            </a:pPr>
            <a:r>
              <a:rPr lang="en-US" sz="1400" dirty="0">
                <a:solidFill>
                  <a:srgbClr val="000000"/>
                </a:solidFill>
                <a:latin typeface=" Arial"/>
              </a:rPr>
              <a:t>Action 3 (Planned 12-XXX-XX)</a:t>
            </a:r>
          </a:p>
          <a:p>
            <a:pPr marL="320040" indent="-320040" defTabSz="1280160">
              <a:lnSpc>
                <a:spcPct val="90000"/>
              </a:lnSpc>
              <a:spcBef>
                <a:spcPts val="1400"/>
              </a:spcBef>
              <a:buFont typeface="Wingdings" panose="05000000000000000000" pitchFamily="2" charset="2"/>
              <a:buChar char="q"/>
              <a:defRPr/>
            </a:pPr>
            <a:r>
              <a:rPr lang="en-US" sz="1400" dirty="0">
                <a:solidFill>
                  <a:srgbClr val="000000"/>
                </a:solidFill>
                <a:latin typeface=" Arial"/>
              </a:rPr>
              <a:t>Action 4 (Planned 02-XXX-XX)</a:t>
            </a:r>
          </a:p>
        </p:txBody>
      </p:sp>
      <p:grpSp>
        <p:nvGrpSpPr>
          <p:cNvPr id="34" name="Group 33">
            <a:extLst>
              <a:ext uri="{FF2B5EF4-FFF2-40B4-BE49-F238E27FC236}">
                <a16:creationId xmlns:a16="http://schemas.microsoft.com/office/drawing/2014/main" id="{62505E2E-E01B-7FDA-148E-D6412BED7181}"/>
              </a:ext>
            </a:extLst>
          </p:cNvPr>
          <p:cNvGrpSpPr/>
          <p:nvPr/>
        </p:nvGrpSpPr>
        <p:grpSpPr>
          <a:xfrm>
            <a:off x="154169" y="1731429"/>
            <a:ext cx="5387163" cy="795439"/>
            <a:chOff x="175113" y="1155060"/>
            <a:chExt cx="3847973" cy="568171"/>
          </a:xfrm>
        </p:grpSpPr>
        <p:sp>
          <p:nvSpPr>
            <p:cNvPr id="35" name="Rectangle 34">
              <a:extLst>
                <a:ext uri="{FF2B5EF4-FFF2-40B4-BE49-F238E27FC236}">
                  <a16:creationId xmlns:a16="http://schemas.microsoft.com/office/drawing/2014/main" id="{9EF9501E-A31C-C173-B579-3EA113C68F86}"/>
                </a:ext>
              </a:extLst>
            </p:cNvPr>
            <p:cNvSpPr/>
            <p:nvPr/>
          </p:nvSpPr>
          <p:spPr>
            <a:xfrm>
              <a:off x="175113" y="1155061"/>
              <a:ext cx="3265714" cy="568170"/>
            </a:xfrm>
            <a:prstGeom prst="rect">
              <a:avLst/>
            </a:prstGeom>
            <a:gradFill>
              <a:gsLst>
                <a:gs pos="0">
                  <a:srgbClr val="FF0000"/>
                </a:gs>
                <a:gs pos="25000">
                  <a:srgbClr val="FFFF00"/>
                </a:gs>
                <a:gs pos="100000">
                  <a:srgbClr val="00B050"/>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160" fontAlgn="base">
                <a:spcBef>
                  <a:spcPct val="0"/>
                </a:spcBef>
                <a:spcAft>
                  <a:spcPct val="0"/>
                </a:spcAft>
                <a:defRPr/>
              </a:pPr>
              <a:r>
                <a:rPr lang="en-US" sz="1540" b="1" dirty="0">
                  <a:solidFill>
                    <a:prstClr val="black"/>
                  </a:solidFill>
                  <a:latin typeface=" Arial"/>
                </a:rPr>
                <a:t>RISK 1</a:t>
              </a:r>
              <a:r>
                <a:rPr lang="en-US" sz="1540" dirty="0">
                  <a:solidFill>
                    <a:prstClr val="black"/>
                  </a:solidFill>
                  <a:latin typeface=" Arial"/>
                </a:rPr>
                <a:t>.  </a:t>
              </a:r>
            </a:p>
            <a:p>
              <a:pPr defTabSz="1280160" fontAlgn="base">
                <a:spcBef>
                  <a:spcPct val="0"/>
                </a:spcBef>
                <a:spcAft>
                  <a:spcPct val="0"/>
                </a:spcAft>
                <a:defRPr/>
              </a:pPr>
              <a:r>
                <a:rPr lang="en-US" sz="1540" dirty="0">
                  <a:solidFill>
                    <a:prstClr val="black"/>
                  </a:solidFill>
                  <a:latin typeface=" Arial"/>
                </a:rPr>
                <a:t>System Effectiveness</a:t>
              </a:r>
            </a:p>
          </p:txBody>
        </p:sp>
        <p:sp>
          <p:nvSpPr>
            <p:cNvPr id="36" name="Rectangle 35">
              <a:extLst>
                <a:ext uri="{FF2B5EF4-FFF2-40B4-BE49-F238E27FC236}">
                  <a16:creationId xmlns:a16="http://schemas.microsoft.com/office/drawing/2014/main" id="{6EA255E2-2918-6128-543C-53B4601B04BD}"/>
                </a:ext>
              </a:extLst>
            </p:cNvPr>
            <p:cNvSpPr/>
            <p:nvPr/>
          </p:nvSpPr>
          <p:spPr>
            <a:xfrm>
              <a:off x="3239315" y="1155060"/>
              <a:ext cx="783771" cy="56521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fontAlgn="base">
                <a:spcBef>
                  <a:spcPct val="0"/>
                </a:spcBef>
                <a:spcAft>
                  <a:spcPct val="0"/>
                </a:spcAft>
                <a:defRPr/>
              </a:pPr>
              <a:r>
                <a:rPr lang="en-US" sz="1680" b="1" dirty="0">
                  <a:solidFill>
                    <a:prstClr val="white"/>
                  </a:solidFill>
                  <a:latin typeface=" Arial"/>
                </a:rPr>
                <a:t>4Q FYXX</a:t>
              </a:r>
              <a:endParaRPr lang="en-US" sz="1680" dirty="0">
                <a:solidFill>
                  <a:prstClr val="white"/>
                </a:solidFill>
                <a:latin typeface=" Arial"/>
              </a:endParaRPr>
            </a:p>
          </p:txBody>
        </p:sp>
      </p:grpSp>
      <p:grpSp>
        <p:nvGrpSpPr>
          <p:cNvPr id="38" name="Group 37">
            <a:extLst>
              <a:ext uri="{FF2B5EF4-FFF2-40B4-BE49-F238E27FC236}">
                <a16:creationId xmlns:a16="http://schemas.microsoft.com/office/drawing/2014/main" id="{F6127936-CA77-C2BF-5B81-3A44EC5BFDF9}"/>
              </a:ext>
            </a:extLst>
          </p:cNvPr>
          <p:cNvGrpSpPr/>
          <p:nvPr/>
        </p:nvGrpSpPr>
        <p:grpSpPr>
          <a:xfrm>
            <a:off x="5838541" y="4309587"/>
            <a:ext cx="5399742" cy="799468"/>
            <a:chOff x="2656130" y="3520994"/>
            <a:chExt cx="3856953" cy="571050"/>
          </a:xfrm>
        </p:grpSpPr>
        <p:sp>
          <p:nvSpPr>
            <p:cNvPr id="39" name="Rectangle 38">
              <a:extLst>
                <a:ext uri="{FF2B5EF4-FFF2-40B4-BE49-F238E27FC236}">
                  <a16:creationId xmlns:a16="http://schemas.microsoft.com/office/drawing/2014/main" id="{9C909C5E-8A24-6BD3-89F0-DB6777CB1D91}"/>
                </a:ext>
              </a:extLst>
            </p:cNvPr>
            <p:cNvSpPr/>
            <p:nvPr/>
          </p:nvSpPr>
          <p:spPr>
            <a:xfrm>
              <a:off x="2656130" y="3520994"/>
              <a:ext cx="3069767" cy="568234"/>
            </a:xfrm>
            <a:prstGeom prst="rect">
              <a:avLst/>
            </a:prstGeom>
            <a:gradFill flip="none" rotWithShape="0">
              <a:gsLst>
                <a:gs pos="0">
                  <a:srgbClr val="FF0000"/>
                </a:gs>
                <a:gs pos="25000">
                  <a:srgbClr val="FFFF00"/>
                </a:gs>
                <a:gs pos="100000">
                  <a:srgbClr val="00B05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160" fontAlgn="base">
                <a:spcBef>
                  <a:spcPct val="0"/>
                </a:spcBef>
                <a:spcAft>
                  <a:spcPct val="0"/>
                </a:spcAft>
                <a:defRPr/>
              </a:pPr>
              <a:r>
                <a:rPr lang="en-US" sz="1540" b="1" dirty="0">
                  <a:solidFill>
                    <a:prstClr val="black"/>
                  </a:solidFill>
                  <a:latin typeface=" Arial"/>
                </a:rPr>
                <a:t>RISK 2</a:t>
              </a:r>
              <a:r>
                <a:rPr lang="en-US" sz="1540" dirty="0">
                  <a:solidFill>
                    <a:prstClr val="black"/>
                  </a:solidFill>
                  <a:latin typeface=" Arial"/>
                </a:rPr>
                <a:t>.  </a:t>
              </a:r>
            </a:p>
            <a:p>
              <a:pPr defTabSz="1280160" fontAlgn="base">
                <a:spcBef>
                  <a:spcPct val="0"/>
                </a:spcBef>
                <a:spcAft>
                  <a:spcPct val="0"/>
                </a:spcAft>
                <a:defRPr/>
              </a:pPr>
              <a:r>
                <a:rPr lang="en-US" sz="1540" dirty="0">
                  <a:solidFill>
                    <a:prstClr val="black"/>
                  </a:solidFill>
                  <a:latin typeface=" Arial"/>
                  <a:cs typeface="Arial" panose="020B0604020202020204" pitchFamily="34" charset="0"/>
                </a:rPr>
                <a:t>NET Safety Release and Training Package </a:t>
              </a:r>
              <a:endParaRPr lang="en-US" sz="1540" dirty="0">
                <a:solidFill>
                  <a:prstClr val="black"/>
                </a:solidFill>
                <a:latin typeface=" Arial"/>
              </a:endParaRPr>
            </a:p>
          </p:txBody>
        </p:sp>
        <p:sp>
          <p:nvSpPr>
            <p:cNvPr id="40" name="Rectangle 39">
              <a:extLst>
                <a:ext uri="{FF2B5EF4-FFF2-40B4-BE49-F238E27FC236}">
                  <a16:creationId xmlns:a16="http://schemas.microsoft.com/office/drawing/2014/main" id="{CB0A0161-1955-9FA2-2879-5509A28DB8A3}"/>
                </a:ext>
              </a:extLst>
            </p:cNvPr>
            <p:cNvSpPr/>
            <p:nvPr/>
          </p:nvSpPr>
          <p:spPr>
            <a:xfrm>
              <a:off x="5729312" y="3523810"/>
              <a:ext cx="783771" cy="56823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fontAlgn="base">
                <a:spcBef>
                  <a:spcPct val="0"/>
                </a:spcBef>
                <a:spcAft>
                  <a:spcPct val="0"/>
                </a:spcAft>
                <a:defRPr/>
              </a:pPr>
              <a:r>
                <a:rPr lang="en-US" sz="1680" b="1" dirty="0">
                  <a:solidFill>
                    <a:prstClr val="white"/>
                  </a:solidFill>
                  <a:latin typeface=" Arial"/>
                </a:rPr>
                <a:t>1Q FYXX</a:t>
              </a:r>
              <a:endParaRPr lang="en-US" sz="1680" dirty="0">
                <a:solidFill>
                  <a:prstClr val="white"/>
                </a:solidFill>
                <a:latin typeface=" Arial"/>
              </a:endParaRPr>
            </a:p>
          </p:txBody>
        </p:sp>
      </p:grpSp>
      <p:sp>
        <p:nvSpPr>
          <p:cNvPr id="42" name="Rectangle 41">
            <a:extLst>
              <a:ext uri="{FF2B5EF4-FFF2-40B4-BE49-F238E27FC236}">
                <a16:creationId xmlns:a16="http://schemas.microsoft.com/office/drawing/2014/main" id="{70CB528C-1524-63D2-33C4-D49ADC870892}"/>
              </a:ext>
            </a:extLst>
          </p:cNvPr>
          <p:cNvSpPr/>
          <p:nvPr/>
        </p:nvSpPr>
        <p:spPr>
          <a:xfrm>
            <a:off x="11558211" y="2552255"/>
            <a:ext cx="5394960" cy="57075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80160" fontAlgn="base">
              <a:spcBef>
                <a:spcPct val="0"/>
              </a:spcBef>
              <a:spcAft>
                <a:spcPct val="0"/>
              </a:spcAft>
              <a:defRPr/>
            </a:pPr>
            <a:r>
              <a:rPr lang="en-US" sz="1400" b="1" dirty="0">
                <a:solidFill>
                  <a:prstClr val="black"/>
                </a:solidFill>
                <a:latin typeface=" Arial"/>
              </a:rPr>
              <a:t>IF </a:t>
            </a:r>
            <a:r>
              <a:rPr lang="en-US" sz="1400" dirty="0">
                <a:solidFill>
                  <a:srgbClr val="000000"/>
                </a:solidFill>
                <a:latin typeface=" Arial"/>
              </a:rPr>
              <a:t>Major End Items are not delivered on schedule </a:t>
            </a:r>
            <a:r>
              <a:rPr lang="en-US" sz="1400" b="1" dirty="0">
                <a:solidFill>
                  <a:srgbClr val="000000"/>
                </a:solidFill>
                <a:latin typeface=" Arial"/>
              </a:rPr>
              <a:t>THEN </a:t>
            </a:r>
            <a:r>
              <a:rPr lang="en-US" sz="1400" dirty="0">
                <a:solidFill>
                  <a:srgbClr val="000000"/>
                </a:solidFill>
                <a:latin typeface=" Arial"/>
              </a:rPr>
              <a:t>the selected COA for involvement in IFTC XX is delayed, impacting the first two fieldlings and execution. </a:t>
            </a:r>
          </a:p>
          <a:p>
            <a:pPr defTabSz="1280160" fontAlgn="base">
              <a:spcBef>
                <a:spcPct val="0"/>
              </a:spcBef>
              <a:spcAft>
                <a:spcPct val="0"/>
              </a:spcAft>
              <a:defRPr/>
            </a:pPr>
            <a:endParaRPr lang="en-US" sz="1260" dirty="0">
              <a:solidFill>
                <a:srgbClr val="000000"/>
              </a:solidFill>
              <a:latin typeface=" Arial"/>
            </a:endParaRPr>
          </a:p>
          <a:p>
            <a:pPr defTabSz="1280160" fontAlgn="base">
              <a:spcBef>
                <a:spcPct val="0"/>
              </a:spcBef>
              <a:spcAft>
                <a:spcPct val="0"/>
              </a:spcAft>
              <a:defRPr/>
            </a:pPr>
            <a:r>
              <a:rPr lang="en-US" sz="1400" b="1" dirty="0">
                <a:solidFill>
                  <a:prstClr val="black"/>
                </a:solidFill>
                <a:latin typeface=" Arial"/>
              </a:rPr>
              <a:t>MITIGATION: </a:t>
            </a:r>
          </a:p>
          <a:p>
            <a:pPr marL="320040" indent="-320040" defTabSz="1280160">
              <a:lnSpc>
                <a:spcPct val="90000"/>
              </a:lnSpc>
              <a:spcBef>
                <a:spcPts val="1400"/>
              </a:spcBef>
              <a:buFont typeface="Wingdings" panose="05000000000000000000" pitchFamily="2" charset="2"/>
              <a:buChar char="ü"/>
              <a:defRPr/>
            </a:pPr>
            <a:r>
              <a:rPr lang="en-US" sz="1400" dirty="0">
                <a:solidFill>
                  <a:srgbClr val="000000"/>
                </a:solidFill>
                <a:latin typeface=" Arial"/>
              </a:rPr>
              <a:t>Action 1 (Complete 25-XXX-XX)</a:t>
            </a:r>
          </a:p>
          <a:p>
            <a:pPr marL="320040" indent="-320040" defTabSz="1280160">
              <a:lnSpc>
                <a:spcPct val="90000"/>
              </a:lnSpc>
              <a:spcBef>
                <a:spcPts val="1400"/>
              </a:spcBef>
              <a:buFont typeface="Wingdings" panose="05000000000000000000" pitchFamily="2" charset="2"/>
              <a:buChar char="ü"/>
              <a:defRPr/>
            </a:pPr>
            <a:r>
              <a:rPr lang="en-US" sz="1400" dirty="0">
                <a:solidFill>
                  <a:srgbClr val="000000"/>
                </a:solidFill>
                <a:latin typeface=" Arial"/>
              </a:rPr>
              <a:t>Action 2 (Complete 08-XXX-XX)</a:t>
            </a:r>
          </a:p>
          <a:p>
            <a:pPr marL="320040" indent="-320040" defTabSz="1280160">
              <a:lnSpc>
                <a:spcPct val="90000"/>
              </a:lnSpc>
              <a:spcBef>
                <a:spcPts val="1400"/>
              </a:spcBef>
              <a:buFont typeface="Wingdings" panose="05000000000000000000" pitchFamily="2" charset="2"/>
              <a:buChar char="q"/>
              <a:defRPr/>
            </a:pPr>
            <a:r>
              <a:rPr lang="en-US" sz="1400" dirty="0">
                <a:solidFill>
                  <a:srgbClr val="000000"/>
                </a:solidFill>
                <a:latin typeface=" Arial"/>
              </a:rPr>
              <a:t>Action 3 (Planned 12-XXX-XX)</a:t>
            </a:r>
          </a:p>
          <a:p>
            <a:pPr marL="320040" indent="-320040" defTabSz="1280160">
              <a:lnSpc>
                <a:spcPct val="90000"/>
              </a:lnSpc>
              <a:spcBef>
                <a:spcPts val="1400"/>
              </a:spcBef>
              <a:buFont typeface="Wingdings" panose="05000000000000000000" pitchFamily="2" charset="2"/>
              <a:buChar char="q"/>
              <a:defRPr/>
            </a:pPr>
            <a:r>
              <a:rPr lang="en-US" sz="1400" dirty="0">
                <a:solidFill>
                  <a:srgbClr val="000000"/>
                </a:solidFill>
                <a:latin typeface=" Arial"/>
              </a:rPr>
              <a:t>Action 4 (Planned 02-XXX-XX)</a:t>
            </a:r>
          </a:p>
        </p:txBody>
      </p:sp>
      <p:grpSp>
        <p:nvGrpSpPr>
          <p:cNvPr id="43" name="Group 42">
            <a:extLst>
              <a:ext uri="{FF2B5EF4-FFF2-40B4-BE49-F238E27FC236}">
                <a16:creationId xmlns:a16="http://schemas.microsoft.com/office/drawing/2014/main" id="{DB6C2938-2B4B-0420-5480-2646F26E5B7D}"/>
              </a:ext>
            </a:extLst>
          </p:cNvPr>
          <p:cNvGrpSpPr/>
          <p:nvPr/>
        </p:nvGrpSpPr>
        <p:grpSpPr>
          <a:xfrm>
            <a:off x="11560449" y="1745075"/>
            <a:ext cx="5386633" cy="795532"/>
            <a:chOff x="324679" y="3607176"/>
            <a:chExt cx="2791460" cy="568237"/>
          </a:xfrm>
        </p:grpSpPr>
        <p:sp>
          <p:nvSpPr>
            <p:cNvPr id="44" name="Rectangle 43">
              <a:extLst>
                <a:ext uri="{FF2B5EF4-FFF2-40B4-BE49-F238E27FC236}">
                  <a16:creationId xmlns:a16="http://schemas.microsoft.com/office/drawing/2014/main" id="{E5F54290-E701-9B7F-A5F8-DC1FDA525B30}"/>
                </a:ext>
              </a:extLst>
            </p:cNvPr>
            <p:cNvSpPr/>
            <p:nvPr/>
          </p:nvSpPr>
          <p:spPr>
            <a:xfrm>
              <a:off x="324679" y="3607178"/>
              <a:ext cx="2137167" cy="568235"/>
            </a:xfrm>
            <a:prstGeom prst="rect">
              <a:avLst/>
            </a:prstGeom>
            <a:gradFill flip="none" rotWithShape="0">
              <a:gsLst>
                <a:gs pos="0">
                  <a:srgbClr val="FFFF00"/>
                </a:gs>
                <a:gs pos="78000">
                  <a:srgbClr val="00B050"/>
                </a:gs>
                <a:gs pos="27000">
                  <a:srgbClr val="FFFF00"/>
                </a:gs>
                <a:gs pos="100000">
                  <a:srgbClr val="00B05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160" fontAlgn="base">
                <a:spcBef>
                  <a:spcPct val="0"/>
                </a:spcBef>
                <a:spcAft>
                  <a:spcPct val="0"/>
                </a:spcAft>
                <a:defRPr/>
              </a:pPr>
              <a:r>
                <a:rPr lang="en-US" sz="1540" b="1" dirty="0">
                  <a:solidFill>
                    <a:prstClr val="black"/>
                  </a:solidFill>
                  <a:latin typeface=" Arial"/>
                </a:rPr>
                <a:t>RISK 3</a:t>
              </a:r>
              <a:r>
                <a:rPr lang="en-US" sz="1540" dirty="0">
                  <a:solidFill>
                    <a:prstClr val="black"/>
                  </a:solidFill>
                  <a:latin typeface=" Arial"/>
                </a:rPr>
                <a:t>  </a:t>
              </a:r>
            </a:p>
            <a:p>
              <a:pPr defTabSz="1280160" fontAlgn="base">
                <a:spcBef>
                  <a:spcPct val="0"/>
                </a:spcBef>
                <a:spcAft>
                  <a:spcPct val="0"/>
                </a:spcAft>
                <a:defRPr/>
              </a:pPr>
              <a:r>
                <a:rPr lang="en-US" sz="1540" dirty="0">
                  <a:solidFill>
                    <a:prstClr val="black"/>
                  </a:solidFill>
                  <a:latin typeface=" Arial"/>
                  <a:cs typeface="Arial" panose="020B0604020202020204" pitchFamily="34" charset="0"/>
                </a:rPr>
                <a:t>Initial LRIP Deliveries </a:t>
              </a:r>
              <a:endParaRPr lang="en-US" sz="1540" dirty="0">
                <a:solidFill>
                  <a:prstClr val="black"/>
                </a:solidFill>
                <a:latin typeface=" Arial"/>
              </a:endParaRPr>
            </a:p>
          </p:txBody>
        </p:sp>
        <p:sp>
          <p:nvSpPr>
            <p:cNvPr id="45" name="Rectangle 44">
              <a:extLst>
                <a:ext uri="{FF2B5EF4-FFF2-40B4-BE49-F238E27FC236}">
                  <a16:creationId xmlns:a16="http://schemas.microsoft.com/office/drawing/2014/main" id="{B0D8379C-BD52-2B8E-0E05-A1E9587B29FF}"/>
                </a:ext>
              </a:extLst>
            </p:cNvPr>
            <p:cNvSpPr/>
            <p:nvPr/>
          </p:nvSpPr>
          <p:spPr>
            <a:xfrm>
              <a:off x="2445153" y="3607176"/>
              <a:ext cx="670986" cy="5682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fontAlgn="base">
                <a:spcBef>
                  <a:spcPct val="0"/>
                </a:spcBef>
                <a:spcAft>
                  <a:spcPct val="0"/>
                </a:spcAft>
                <a:defRPr/>
              </a:pPr>
              <a:r>
                <a:rPr lang="en-US" sz="1680" b="1" dirty="0">
                  <a:solidFill>
                    <a:prstClr val="white"/>
                  </a:solidFill>
                  <a:latin typeface="Arial"/>
                </a:rPr>
                <a:t>3Q FYXX</a:t>
              </a:r>
              <a:endParaRPr lang="en-US" sz="1680" dirty="0">
                <a:solidFill>
                  <a:prstClr val="white"/>
                </a:solidFill>
                <a:latin typeface="Arial"/>
              </a:endParaRPr>
            </a:p>
          </p:txBody>
        </p:sp>
      </p:grpSp>
      <p:sp>
        <p:nvSpPr>
          <p:cNvPr id="48" name="TextBox 47">
            <a:extLst>
              <a:ext uri="{FF2B5EF4-FFF2-40B4-BE49-F238E27FC236}">
                <a16:creationId xmlns:a16="http://schemas.microsoft.com/office/drawing/2014/main" id="{B91C9541-A6A0-AB04-65A7-611211473776}"/>
              </a:ext>
            </a:extLst>
          </p:cNvPr>
          <p:cNvSpPr txBox="1"/>
          <p:nvPr/>
        </p:nvSpPr>
        <p:spPr>
          <a:xfrm>
            <a:off x="9162804" y="2140087"/>
            <a:ext cx="421021" cy="215444"/>
          </a:xfrm>
          <a:prstGeom prst="rect">
            <a:avLst/>
          </a:prstGeom>
          <a:noFill/>
        </p:spPr>
        <p:txBody>
          <a:bodyPr wrap="square" lIns="0" tIns="0" rIns="0" bIns="0" rtlCol="0" anchor="ctr">
            <a:spAutoFit/>
          </a:bodyPr>
          <a:lstStyle/>
          <a:p>
            <a:pPr algn="ctr" defTabSz="640080">
              <a:defRPr/>
            </a:pPr>
            <a:r>
              <a:rPr lang="en-US" sz="1400" b="1" dirty="0">
                <a:solidFill>
                  <a:srgbClr val="000000"/>
                </a:solidFill>
                <a:latin typeface=" Arial"/>
                <a:cs typeface="Arial" panose="020B0604020202020204" pitchFamily="34" charset="0"/>
              </a:rPr>
              <a:t>2</a:t>
            </a:r>
          </a:p>
        </p:txBody>
      </p:sp>
      <p:sp>
        <p:nvSpPr>
          <p:cNvPr id="49" name="TextBox 48">
            <a:extLst>
              <a:ext uri="{FF2B5EF4-FFF2-40B4-BE49-F238E27FC236}">
                <a16:creationId xmlns:a16="http://schemas.microsoft.com/office/drawing/2014/main" id="{653BC576-8A6C-E034-F2FC-672989C6BE04}"/>
              </a:ext>
            </a:extLst>
          </p:cNvPr>
          <p:cNvSpPr txBox="1"/>
          <p:nvPr/>
        </p:nvSpPr>
        <p:spPr>
          <a:xfrm>
            <a:off x="8921552" y="2077628"/>
            <a:ext cx="400050" cy="307777"/>
          </a:xfrm>
          <a:prstGeom prst="rect">
            <a:avLst/>
          </a:prstGeom>
          <a:noFill/>
        </p:spPr>
        <p:txBody>
          <a:bodyPr wrap="square" lIns="0" rIns="0">
            <a:spAutoFit/>
          </a:bodyPr>
          <a:lstStyle/>
          <a:p>
            <a:pPr algn="ctr" defTabSz="640080">
              <a:defRPr/>
            </a:pPr>
            <a:r>
              <a:rPr lang="en-US" sz="1400" b="1" dirty="0">
                <a:solidFill>
                  <a:srgbClr val="000000"/>
                </a:solidFill>
                <a:latin typeface="Arial"/>
                <a:cs typeface="Arial" charset="0"/>
              </a:rPr>
              <a:t>1 </a:t>
            </a:r>
          </a:p>
        </p:txBody>
      </p:sp>
      <p:sp>
        <p:nvSpPr>
          <p:cNvPr id="50" name="TextBox 49">
            <a:extLst>
              <a:ext uri="{FF2B5EF4-FFF2-40B4-BE49-F238E27FC236}">
                <a16:creationId xmlns:a16="http://schemas.microsoft.com/office/drawing/2014/main" id="{AC1C6D05-FB9D-D825-23DA-B11A675768BC}"/>
              </a:ext>
            </a:extLst>
          </p:cNvPr>
          <p:cNvSpPr txBox="1"/>
          <p:nvPr/>
        </p:nvSpPr>
        <p:spPr>
          <a:xfrm>
            <a:off x="9039710" y="2578952"/>
            <a:ext cx="421021" cy="215444"/>
          </a:xfrm>
          <a:prstGeom prst="rect">
            <a:avLst/>
          </a:prstGeom>
          <a:noFill/>
        </p:spPr>
        <p:txBody>
          <a:bodyPr wrap="square" lIns="0" tIns="0" rIns="0" bIns="0" rtlCol="0" anchor="ctr">
            <a:spAutoFit/>
          </a:bodyPr>
          <a:lstStyle/>
          <a:p>
            <a:pPr algn="ctr" defTabSz="640080">
              <a:defRPr/>
            </a:pPr>
            <a:r>
              <a:rPr lang="en-US" sz="1400" b="1" dirty="0">
                <a:solidFill>
                  <a:srgbClr val="000000"/>
                </a:solidFill>
                <a:latin typeface=" Arial"/>
                <a:cs typeface="Arial" panose="020B0604020202020204" pitchFamily="34" charset="0"/>
              </a:rPr>
              <a:t>3</a:t>
            </a:r>
          </a:p>
        </p:txBody>
      </p:sp>
      <p:cxnSp>
        <p:nvCxnSpPr>
          <p:cNvPr id="51" name="Straight Arrow Connector 50">
            <a:extLst>
              <a:ext uri="{FF2B5EF4-FFF2-40B4-BE49-F238E27FC236}">
                <a16:creationId xmlns:a16="http://schemas.microsoft.com/office/drawing/2014/main" id="{99C6788F-7BA7-710B-6E76-FE77AE88D772}"/>
              </a:ext>
            </a:extLst>
          </p:cNvPr>
          <p:cNvCxnSpPr>
            <a:cxnSpLocks/>
          </p:cNvCxnSpPr>
          <p:nvPr/>
        </p:nvCxnSpPr>
        <p:spPr>
          <a:xfrm>
            <a:off x="9237418" y="2794396"/>
            <a:ext cx="0" cy="9118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D45FCC4-E87C-CDEF-3001-1A3FD18DADFA}"/>
              </a:ext>
            </a:extLst>
          </p:cNvPr>
          <p:cNvCxnSpPr>
            <a:cxnSpLocks/>
          </p:cNvCxnSpPr>
          <p:nvPr/>
        </p:nvCxnSpPr>
        <p:spPr>
          <a:xfrm>
            <a:off x="9373968" y="2354875"/>
            <a:ext cx="0" cy="11977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11E5B06-D9FC-80A6-4C97-6405076E339C}"/>
              </a:ext>
            </a:extLst>
          </p:cNvPr>
          <p:cNvCxnSpPr>
            <a:cxnSpLocks/>
          </p:cNvCxnSpPr>
          <p:nvPr/>
        </p:nvCxnSpPr>
        <p:spPr>
          <a:xfrm>
            <a:off x="9102382" y="2367639"/>
            <a:ext cx="0" cy="11977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Isosceles Triangle 4">
            <a:extLst>
              <a:ext uri="{FF2B5EF4-FFF2-40B4-BE49-F238E27FC236}">
                <a16:creationId xmlns:a16="http://schemas.microsoft.com/office/drawing/2014/main" id="{605C86E1-5F25-077B-47FF-8511B291CD53}"/>
              </a:ext>
            </a:extLst>
          </p:cNvPr>
          <p:cNvSpPr/>
          <p:nvPr/>
        </p:nvSpPr>
        <p:spPr>
          <a:xfrm>
            <a:off x="9033509" y="2474676"/>
            <a:ext cx="133280" cy="98525"/>
          </a:xfrm>
          <a:prstGeom prst="triangl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6" name="Isosceles Triangle 5">
            <a:extLst>
              <a:ext uri="{FF2B5EF4-FFF2-40B4-BE49-F238E27FC236}">
                <a16:creationId xmlns:a16="http://schemas.microsoft.com/office/drawing/2014/main" id="{043F84C4-580B-CADE-F7A6-EAA000D244BA}"/>
              </a:ext>
            </a:extLst>
          </p:cNvPr>
          <p:cNvSpPr/>
          <p:nvPr/>
        </p:nvSpPr>
        <p:spPr>
          <a:xfrm>
            <a:off x="9301500" y="2523937"/>
            <a:ext cx="133280" cy="98525"/>
          </a:xfrm>
          <a:prstGeom prst="triangl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7" name="Isosceles Triangle 6">
            <a:extLst>
              <a:ext uri="{FF2B5EF4-FFF2-40B4-BE49-F238E27FC236}">
                <a16:creationId xmlns:a16="http://schemas.microsoft.com/office/drawing/2014/main" id="{8F017B02-CF89-B9A9-BEFF-487DB7811E4E}"/>
              </a:ext>
            </a:extLst>
          </p:cNvPr>
          <p:cNvSpPr/>
          <p:nvPr/>
        </p:nvSpPr>
        <p:spPr>
          <a:xfrm>
            <a:off x="10041475" y="2581704"/>
            <a:ext cx="133280" cy="98525"/>
          </a:xfrm>
          <a:prstGeom prst="triangl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8" name="TextBox 7">
            <a:extLst>
              <a:ext uri="{FF2B5EF4-FFF2-40B4-BE49-F238E27FC236}">
                <a16:creationId xmlns:a16="http://schemas.microsoft.com/office/drawing/2014/main" id="{D0026C66-AAAD-0A3B-671B-E2912F0E05D3}"/>
              </a:ext>
            </a:extLst>
          </p:cNvPr>
          <p:cNvSpPr txBox="1"/>
          <p:nvPr/>
        </p:nvSpPr>
        <p:spPr>
          <a:xfrm>
            <a:off x="10112610" y="2447645"/>
            <a:ext cx="852055" cy="350865"/>
          </a:xfrm>
          <a:prstGeom prst="rect">
            <a:avLst/>
          </a:prstGeom>
          <a:noFill/>
        </p:spPr>
        <p:txBody>
          <a:bodyPr wrap="square" rtlCol="0">
            <a:spAutoFit/>
          </a:bodyPr>
          <a:lstStyle/>
          <a:p>
            <a:r>
              <a:rPr lang="en-US" sz="840" b="1" dirty="0"/>
              <a:t>Current Assessment</a:t>
            </a:r>
          </a:p>
        </p:txBody>
      </p:sp>
      <p:sp>
        <p:nvSpPr>
          <p:cNvPr id="9" name="Speech Bubble: Rectangle with Corners Rounded 8">
            <a:extLst>
              <a:ext uri="{FF2B5EF4-FFF2-40B4-BE49-F238E27FC236}">
                <a16:creationId xmlns:a16="http://schemas.microsoft.com/office/drawing/2014/main" id="{656F81B3-BF85-1775-494B-978F0F37AD56}"/>
              </a:ext>
            </a:extLst>
          </p:cNvPr>
          <p:cNvSpPr/>
          <p:nvPr/>
        </p:nvSpPr>
        <p:spPr>
          <a:xfrm>
            <a:off x="9619554" y="1896193"/>
            <a:ext cx="778210" cy="354207"/>
          </a:xfrm>
          <a:prstGeom prst="wedgeRoundRectCallout">
            <a:avLst>
              <a:gd name="adj1" fmla="val -51959"/>
              <a:gd name="adj2" fmla="val 65487"/>
              <a:gd name="adj3" fmla="val 16667"/>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40" dirty="0">
              <a:solidFill>
                <a:schemeClr val="tx1"/>
              </a:solidFill>
            </a:endParaRPr>
          </a:p>
        </p:txBody>
      </p:sp>
      <p:sp>
        <p:nvSpPr>
          <p:cNvPr id="11" name="TextBox 10">
            <a:extLst>
              <a:ext uri="{FF2B5EF4-FFF2-40B4-BE49-F238E27FC236}">
                <a16:creationId xmlns:a16="http://schemas.microsoft.com/office/drawing/2014/main" id="{BFE49F99-2FD0-451F-CFF6-AEF22108F01B}"/>
              </a:ext>
            </a:extLst>
          </p:cNvPr>
          <p:cNvSpPr txBox="1"/>
          <p:nvPr/>
        </p:nvSpPr>
        <p:spPr>
          <a:xfrm>
            <a:off x="9540159" y="1889351"/>
            <a:ext cx="961177" cy="480131"/>
          </a:xfrm>
          <a:prstGeom prst="rect">
            <a:avLst/>
          </a:prstGeom>
          <a:noFill/>
        </p:spPr>
        <p:txBody>
          <a:bodyPr wrap="square">
            <a:spAutoFit/>
          </a:bodyPr>
          <a:lstStyle/>
          <a:p>
            <a:pPr algn="ctr"/>
            <a:r>
              <a:rPr lang="en-US" sz="840" b="1" dirty="0"/>
              <a:t>Risk Originated at IOTE</a:t>
            </a:r>
          </a:p>
        </p:txBody>
      </p:sp>
      <p:sp>
        <p:nvSpPr>
          <p:cNvPr id="10" name="Rectangle 9">
            <a:extLst>
              <a:ext uri="{FF2B5EF4-FFF2-40B4-BE49-F238E27FC236}">
                <a16:creationId xmlns:a16="http://schemas.microsoft.com/office/drawing/2014/main" id="{A20FA26D-342E-ACE9-7BD1-B6290AEE9901}"/>
              </a:ext>
            </a:extLst>
          </p:cNvPr>
          <p:cNvSpPr/>
          <p:nvPr/>
        </p:nvSpPr>
        <p:spPr>
          <a:xfrm>
            <a:off x="5836951" y="5120769"/>
            <a:ext cx="5394960" cy="41889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80160" fontAlgn="base">
              <a:spcBef>
                <a:spcPct val="0"/>
              </a:spcBef>
              <a:spcAft>
                <a:spcPct val="0"/>
              </a:spcAft>
              <a:defRPr/>
            </a:pPr>
            <a:r>
              <a:rPr lang="en-US" sz="1400" b="1" dirty="0">
                <a:solidFill>
                  <a:srgbClr val="000000"/>
                </a:solidFill>
                <a:latin typeface=" Arial"/>
              </a:rPr>
              <a:t>IF </a:t>
            </a:r>
            <a:r>
              <a:rPr lang="en-US" sz="1400" dirty="0">
                <a:solidFill>
                  <a:srgbClr val="000000"/>
                </a:solidFill>
                <a:latin typeface=" Arial"/>
              </a:rPr>
              <a:t>safety release and Training Package are not available by 20XX </a:t>
            </a:r>
            <a:r>
              <a:rPr lang="en-US" sz="1400" b="1" dirty="0">
                <a:solidFill>
                  <a:srgbClr val="000000"/>
                </a:solidFill>
                <a:latin typeface=" Arial"/>
              </a:rPr>
              <a:t>THEN </a:t>
            </a:r>
            <a:r>
              <a:rPr lang="en-US" sz="1400" dirty="0">
                <a:solidFill>
                  <a:srgbClr val="000000"/>
                </a:solidFill>
                <a:latin typeface=" Arial"/>
              </a:rPr>
              <a:t>New Equipment Training (NET) will be delayed and directly impact other program milestones to include FOT&amp;E, LRIP material release and unit fielding. </a:t>
            </a:r>
            <a:r>
              <a:rPr lang="en-US" sz="1400" dirty="0">
                <a:solidFill>
                  <a:prstClr val="white"/>
                </a:solidFill>
                <a:latin typeface=" Arial"/>
              </a:rPr>
              <a:t>unit fielding.</a:t>
            </a:r>
          </a:p>
          <a:p>
            <a:pPr defTabSz="1280160" fontAlgn="base">
              <a:spcBef>
                <a:spcPct val="0"/>
              </a:spcBef>
              <a:spcAft>
                <a:spcPct val="0"/>
              </a:spcAft>
              <a:defRPr/>
            </a:pPr>
            <a:endParaRPr lang="en-US" sz="1400" dirty="0">
              <a:solidFill>
                <a:prstClr val="white"/>
              </a:solidFill>
              <a:latin typeface=" Arial"/>
            </a:endParaRPr>
          </a:p>
          <a:p>
            <a:pPr defTabSz="1280160" fontAlgn="base">
              <a:spcBef>
                <a:spcPct val="0"/>
              </a:spcBef>
              <a:spcAft>
                <a:spcPct val="0"/>
              </a:spcAft>
              <a:defRPr/>
            </a:pPr>
            <a:r>
              <a:rPr lang="en-US" sz="1400" b="1" dirty="0">
                <a:solidFill>
                  <a:prstClr val="black"/>
                </a:solidFill>
                <a:latin typeface=" Arial"/>
              </a:rPr>
              <a:t>MITIGATION: </a:t>
            </a:r>
          </a:p>
          <a:p>
            <a:pPr marL="320040" indent="-320040" defTabSz="1280160">
              <a:lnSpc>
                <a:spcPct val="90000"/>
              </a:lnSpc>
              <a:spcBef>
                <a:spcPts val="1400"/>
              </a:spcBef>
              <a:buFont typeface="Wingdings" panose="05000000000000000000" pitchFamily="2" charset="2"/>
              <a:buChar char="ü"/>
              <a:defRPr/>
            </a:pPr>
            <a:r>
              <a:rPr lang="en-US" sz="1400" dirty="0">
                <a:solidFill>
                  <a:srgbClr val="000000"/>
                </a:solidFill>
                <a:latin typeface=" Arial"/>
              </a:rPr>
              <a:t>Action 1 (Complete 25-XXX-XX)</a:t>
            </a:r>
          </a:p>
          <a:p>
            <a:pPr marL="320040" indent="-320040" defTabSz="1280160">
              <a:lnSpc>
                <a:spcPct val="90000"/>
              </a:lnSpc>
              <a:spcBef>
                <a:spcPts val="1400"/>
              </a:spcBef>
              <a:buFont typeface="Wingdings" panose="05000000000000000000" pitchFamily="2" charset="2"/>
              <a:buChar char="ü"/>
              <a:defRPr/>
            </a:pPr>
            <a:r>
              <a:rPr lang="en-US" sz="1400" dirty="0">
                <a:solidFill>
                  <a:srgbClr val="000000"/>
                </a:solidFill>
                <a:latin typeface=" Arial"/>
              </a:rPr>
              <a:t>Action 2 (Complete 08-XXX-XX)</a:t>
            </a:r>
          </a:p>
          <a:p>
            <a:pPr marL="320040" indent="-320040" defTabSz="1280160">
              <a:lnSpc>
                <a:spcPct val="90000"/>
              </a:lnSpc>
              <a:spcBef>
                <a:spcPts val="1400"/>
              </a:spcBef>
              <a:buFont typeface="Wingdings" panose="05000000000000000000" pitchFamily="2" charset="2"/>
              <a:buChar char="q"/>
              <a:defRPr/>
            </a:pPr>
            <a:r>
              <a:rPr lang="en-US" sz="1400" dirty="0">
                <a:solidFill>
                  <a:srgbClr val="000000"/>
                </a:solidFill>
                <a:latin typeface=" Arial"/>
              </a:rPr>
              <a:t>Action 3 (Planned 12-XXX-XX)</a:t>
            </a:r>
          </a:p>
          <a:p>
            <a:pPr marL="320040" indent="-320040" defTabSz="1280160">
              <a:lnSpc>
                <a:spcPct val="90000"/>
              </a:lnSpc>
              <a:spcBef>
                <a:spcPts val="1400"/>
              </a:spcBef>
              <a:buFont typeface="Wingdings" panose="05000000000000000000" pitchFamily="2" charset="2"/>
              <a:buChar char="q"/>
              <a:defRPr/>
            </a:pPr>
            <a:r>
              <a:rPr lang="en-US" sz="1400" dirty="0">
                <a:solidFill>
                  <a:srgbClr val="000000"/>
                </a:solidFill>
                <a:latin typeface=" Arial"/>
              </a:rPr>
              <a:t>Action 4 (Planned 02-XXX-XX)</a:t>
            </a:r>
          </a:p>
          <a:p>
            <a:pPr defTabSz="1280160" fontAlgn="base">
              <a:spcBef>
                <a:spcPct val="0"/>
              </a:spcBef>
              <a:spcAft>
                <a:spcPct val="0"/>
              </a:spcAft>
              <a:defRPr/>
            </a:pPr>
            <a:endParaRPr lang="en-US" sz="1260" dirty="0">
              <a:solidFill>
                <a:prstClr val="black"/>
              </a:solidFill>
              <a:latin typeface=" Arial"/>
            </a:endParaRPr>
          </a:p>
        </p:txBody>
      </p:sp>
      <p:sp>
        <p:nvSpPr>
          <p:cNvPr id="13" name="Isosceles Triangle 12">
            <a:extLst>
              <a:ext uri="{FF2B5EF4-FFF2-40B4-BE49-F238E27FC236}">
                <a16:creationId xmlns:a16="http://schemas.microsoft.com/office/drawing/2014/main" id="{EBB9DA98-939E-264B-0A14-5186E8E67BEE}"/>
              </a:ext>
            </a:extLst>
          </p:cNvPr>
          <p:cNvSpPr/>
          <p:nvPr/>
        </p:nvSpPr>
        <p:spPr>
          <a:xfrm>
            <a:off x="9181570" y="3001951"/>
            <a:ext cx="133280" cy="98525"/>
          </a:xfrm>
          <a:prstGeom prst="triangl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14" name="TextBox 13">
            <a:extLst>
              <a:ext uri="{FF2B5EF4-FFF2-40B4-BE49-F238E27FC236}">
                <a16:creationId xmlns:a16="http://schemas.microsoft.com/office/drawing/2014/main" id="{52668B51-3507-8936-6C96-9840B934278B}"/>
              </a:ext>
            </a:extLst>
          </p:cNvPr>
          <p:cNvSpPr txBox="1"/>
          <p:nvPr/>
        </p:nvSpPr>
        <p:spPr>
          <a:xfrm rot="19206188">
            <a:off x="3845708" y="4328376"/>
            <a:ext cx="6330579" cy="1988237"/>
          </a:xfrm>
          <a:prstGeom prst="rect">
            <a:avLst/>
          </a:prstGeom>
          <a:noFill/>
        </p:spPr>
        <p:txBody>
          <a:bodyPr wrap="none" rtlCol="0">
            <a:spAutoFit/>
          </a:bodyPr>
          <a:lstStyle/>
          <a:p>
            <a:r>
              <a:rPr lang="en-US" sz="12320" dirty="0">
                <a:solidFill>
                  <a:srgbClr val="FF0000"/>
                </a:solidFill>
                <a:latin typeface=" Arial"/>
              </a:rPr>
              <a:t>Example</a:t>
            </a:r>
          </a:p>
        </p:txBody>
      </p:sp>
      <p:sp>
        <p:nvSpPr>
          <p:cNvPr id="15" name="TextBox 14">
            <a:extLst>
              <a:ext uri="{FF2B5EF4-FFF2-40B4-BE49-F238E27FC236}">
                <a16:creationId xmlns:a16="http://schemas.microsoft.com/office/drawing/2014/main" id="{160E1A6C-94D0-0819-A219-D0AD96DD9D78}"/>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6" name="Slide Number Placeholder 5">
            <a:extLst>
              <a:ext uri="{FF2B5EF4-FFF2-40B4-BE49-F238E27FC236}">
                <a16:creationId xmlns:a16="http://schemas.microsoft.com/office/drawing/2014/main" id="{949B465E-64CE-E633-38AF-104BE00DCEE9}"/>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12</a:t>
            </a:fld>
            <a:endParaRPr lang="en-US" altLang="en-US" dirty="0"/>
          </a:p>
        </p:txBody>
      </p:sp>
    </p:spTree>
    <p:extLst>
      <p:ext uri="{BB962C8B-B14F-4D97-AF65-F5344CB8AC3E}">
        <p14:creationId xmlns:p14="http://schemas.microsoft.com/office/powerpoint/2010/main" val="217162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086D102-2971-728D-1E89-3B5EEB700E83}"/>
              </a:ext>
            </a:extLst>
          </p:cNvPr>
          <p:cNvPicPr>
            <a:picLocks noChangeAspect="1"/>
          </p:cNvPicPr>
          <p:nvPr/>
        </p:nvPicPr>
        <p:blipFill>
          <a:blip r:embed="rId2"/>
          <a:stretch>
            <a:fillRect/>
          </a:stretch>
        </p:blipFill>
        <p:spPr>
          <a:xfrm>
            <a:off x="7112501" y="1717781"/>
            <a:ext cx="2837328" cy="2576150"/>
          </a:xfrm>
          <a:prstGeom prst="rect">
            <a:avLst/>
          </a:prstGeom>
        </p:spPr>
      </p:pic>
      <p:sp>
        <p:nvSpPr>
          <p:cNvPr id="4" name="Title 3">
            <a:extLst>
              <a:ext uri="{FF2B5EF4-FFF2-40B4-BE49-F238E27FC236}">
                <a16:creationId xmlns:a16="http://schemas.microsoft.com/office/drawing/2014/main" id="{ADAA36AC-8374-5E2C-8D46-645E3BC1305F}"/>
              </a:ext>
            </a:extLst>
          </p:cNvPr>
          <p:cNvSpPr>
            <a:spLocks noGrp="1"/>
          </p:cNvSpPr>
          <p:nvPr>
            <p:ph type="title"/>
          </p:nvPr>
        </p:nvSpPr>
        <p:spPr/>
        <p:txBody>
          <a:bodyPr/>
          <a:lstStyle/>
          <a:p>
            <a:r>
              <a:rPr lang="en-US" dirty="0">
                <a:latin typeface=" Arial"/>
              </a:rPr>
              <a:t>Production and Sustainment Risks </a:t>
            </a:r>
          </a:p>
        </p:txBody>
      </p:sp>
      <p:sp>
        <p:nvSpPr>
          <p:cNvPr id="3" name="Rectangle 2">
            <a:extLst>
              <a:ext uri="{FF2B5EF4-FFF2-40B4-BE49-F238E27FC236}">
                <a16:creationId xmlns:a16="http://schemas.microsoft.com/office/drawing/2014/main" id="{2C953C9C-381A-541E-9642-284552CF013F}"/>
              </a:ext>
            </a:extLst>
          </p:cNvPr>
          <p:cNvSpPr/>
          <p:nvPr/>
        </p:nvSpPr>
        <p:spPr>
          <a:xfrm>
            <a:off x="143617" y="2544859"/>
            <a:ext cx="5394960" cy="60790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80160">
              <a:lnSpc>
                <a:spcPct val="90000"/>
              </a:lnSpc>
              <a:spcBef>
                <a:spcPts val="1400"/>
              </a:spcBef>
              <a:tabLst>
                <a:tab pos="4480560" algn="l"/>
                <a:tab pos="6643053" algn="l"/>
              </a:tabLst>
              <a:defRPr/>
            </a:pPr>
            <a:r>
              <a:rPr lang="en-US" sz="1400" b="1" dirty="0">
                <a:solidFill>
                  <a:srgbClr val="262626"/>
                </a:solidFill>
                <a:latin typeface=" Arial"/>
              </a:rPr>
              <a:t>XXXX</a:t>
            </a:r>
            <a:endParaRPr lang="en-US" sz="1400" dirty="0">
              <a:solidFill>
                <a:srgbClr val="000000"/>
              </a:solidFill>
              <a:latin typeface=" Arial"/>
            </a:endParaRPr>
          </a:p>
          <a:p>
            <a:pPr defTabSz="1280160" fontAlgn="base">
              <a:spcBef>
                <a:spcPct val="0"/>
              </a:spcBef>
              <a:spcAft>
                <a:spcPct val="0"/>
              </a:spcAft>
              <a:defRPr/>
            </a:pPr>
            <a:endParaRPr lang="en-US" sz="1400" dirty="0">
              <a:solidFill>
                <a:prstClr val="black"/>
              </a:solidFill>
              <a:latin typeface=" Arial"/>
            </a:endParaRPr>
          </a:p>
          <a:p>
            <a:pPr defTabSz="1280160" fontAlgn="base">
              <a:spcBef>
                <a:spcPct val="0"/>
              </a:spcBef>
              <a:spcAft>
                <a:spcPct val="0"/>
              </a:spcAft>
              <a:defRPr/>
            </a:pPr>
            <a:r>
              <a:rPr lang="en-US" sz="1400" b="1" dirty="0">
                <a:solidFill>
                  <a:prstClr val="black"/>
                </a:solidFill>
                <a:latin typeface=" Arial"/>
              </a:rPr>
              <a:t>MITIGATION: </a:t>
            </a:r>
          </a:p>
          <a:p>
            <a:pPr marL="320040" indent="-320040" defTabSz="1280160">
              <a:lnSpc>
                <a:spcPct val="90000"/>
              </a:lnSpc>
              <a:spcBef>
                <a:spcPts val="1400"/>
              </a:spcBef>
              <a:buFont typeface="Wingdings" panose="05000000000000000000" pitchFamily="2" charset="2"/>
              <a:buChar char="§"/>
              <a:defRPr/>
            </a:pPr>
            <a:r>
              <a:rPr lang="en-US" sz="1400" dirty="0">
                <a:solidFill>
                  <a:srgbClr val="000000"/>
                </a:solidFill>
                <a:latin typeface=" Arial"/>
              </a:rPr>
              <a:t>XXXXXX</a:t>
            </a:r>
          </a:p>
        </p:txBody>
      </p:sp>
      <p:grpSp>
        <p:nvGrpSpPr>
          <p:cNvPr id="34" name="Group 33">
            <a:extLst>
              <a:ext uri="{FF2B5EF4-FFF2-40B4-BE49-F238E27FC236}">
                <a16:creationId xmlns:a16="http://schemas.microsoft.com/office/drawing/2014/main" id="{62505E2E-E01B-7FDA-148E-D6412BED7181}"/>
              </a:ext>
            </a:extLst>
          </p:cNvPr>
          <p:cNvGrpSpPr/>
          <p:nvPr/>
        </p:nvGrpSpPr>
        <p:grpSpPr>
          <a:xfrm>
            <a:off x="154169" y="1731429"/>
            <a:ext cx="5387163" cy="795439"/>
            <a:chOff x="175113" y="1155060"/>
            <a:chExt cx="3847973" cy="568171"/>
          </a:xfrm>
        </p:grpSpPr>
        <p:sp>
          <p:nvSpPr>
            <p:cNvPr id="35" name="Rectangle 34">
              <a:extLst>
                <a:ext uri="{FF2B5EF4-FFF2-40B4-BE49-F238E27FC236}">
                  <a16:creationId xmlns:a16="http://schemas.microsoft.com/office/drawing/2014/main" id="{9EF9501E-A31C-C173-B579-3EA113C68F86}"/>
                </a:ext>
              </a:extLst>
            </p:cNvPr>
            <p:cNvSpPr/>
            <p:nvPr/>
          </p:nvSpPr>
          <p:spPr>
            <a:xfrm>
              <a:off x="175113" y="1155061"/>
              <a:ext cx="3265714" cy="568170"/>
            </a:xfrm>
            <a:prstGeom prst="rect">
              <a:avLst/>
            </a:prstGeom>
            <a:gradFill>
              <a:gsLst>
                <a:gs pos="0">
                  <a:srgbClr val="FF0000"/>
                </a:gs>
                <a:gs pos="25000">
                  <a:srgbClr val="FFFF00"/>
                </a:gs>
                <a:gs pos="100000">
                  <a:srgbClr val="00B050"/>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160" fontAlgn="base">
                <a:spcBef>
                  <a:spcPct val="0"/>
                </a:spcBef>
                <a:spcAft>
                  <a:spcPct val="0"/>
                </a:spcAft>
                <a:defRPr/>
              </a:pPr>
              <a:r>
                <a:rPr lang="en-US" sz="1540" b="1" dirty="0">
                  <a:solidFill>
                    <a:prstClr val="black"/>
                  </a:solidFill>
                  <a:latin typeface=" Arial"/>
                </a:rPr>
                <a:t>RISK 1</a:t>
              </a:r>
              <a:r>
                <a:rPr lang="en-US" sz="1540" dirty="0">
                  <a:solidFill>
                    <a:prstClr val="black"/>
                  </a:solidFill>
                  <a:latin typeface=" Arial"/>
                </a:rPr>
                <a:t>.  </a:t>
              </a:r>
            </a:p>
            <a:p>
              <a:pPr defTabSz="1280160" fontAlgn="base">
                <a:spcBef>
                  <a:spcPct val="0"/>
                </a:spcBef>
                <a:spcAft>
                  <a:spcPct val="0"/>
                </a:spcAft>
                <a:defRPr/>
              </a:pPr>
              <a:r>
                <a:rPr lang="en-US" sz="1540" dirty="0">
                  <a:solidFill>
                    <a:prstClr val="black"/>
                  </a:solidFill>
                  <a:latin typeface=" Arial"/>
                </a:rPr>
                <a:t>XXXXXX</a:t>
              </a:r>
            </a:p>
          </p:txBody>
        </p:sp>
        <p:sp>
          <p:nvSpPr>
            <p:cNvPr id="36" name="Rectangle 35">
              <a:extLst>
                <a:ext uri="{FF2B5EF4-FFF2-40B4-BE49-F238E27FC236}">
                  <a16:creationId xmlns:a16="http://schemas.microsoft.com/office/drawing/2014/main" id="{6EA255E2-2918-6128-543C-53B4601B04BD}"/>
                </a:ext>
              </a:extLst>
            </p:cNvPr>
            <p:cNvSpPr/>
            <p:nvPr/>
          </p:nvSpPr>
          <p:spPr>
            <a:xfrm>
              <a:off x="3239315" y="1155060"/>
              <a:ext cx="783771" cy="56521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fontAlgn="base">
                <a:spcBef>
                  <a:spcPct val="0"/>
                </a:spcBef>
                <a:spcAft>
                  <a:spcPct val="0"/>
                </a:spcAft>
                <a:defRPr/>
              </a:pPr>
              <a:r>
                <a:rPr lang="en-US" sz="1680" b="1" dirty="0">
                  <a:solidFill>
                    <a:prstClr val="white"/>
                  </a:solidFill>
                  <a:latin typeface=" Arial"/>
                </a:rPr>
                <a:t>4Q FY24</a:t>
              </a:r>
              <a:endParaRPr lang="en-US" sz="1680" dirty="0">
                <a:solidFill>
                  <a:prstClr val="white"/>
                </a:solidFill>
                <a:latin typeface=" Arial"/>
              </a:endParaRPr>
            </a:p>
          </p:txBody>
        </p:sp>
      </p:grpSp>
      <p:grpSp>
        <p:nvGrpSpPr>
          <p:cNvPr id="38" name="Group 37">
            <a:extLst>
              <a:ext uri="{FF2B5EF4-FFF2-40B4-BE49-F238E27FC236}">
                <a16:creationId xmlns:a16="http://schemas.microsoft.com/office/drawing/2014/main" id="{F6127936-CA77-C2BF-5B81-3A44EC5BFDF9}"/>
              </a:ext>
            </a:extLst>
          </p:cNvPr>
          <p:cNvGrpSpPr/>
          <p:nvPr/>
        </p:nvGrpSpPr>
        <p:grpSpPr>
          <a:xfrm>
            <a:off x="5838541" y="4309587"/>
            <a:ext cx="5399742" cy="799468"/>
            <a:chOff x="2656130" y="3520994"/>
            <a:chExt cx="3856953" cy="571050"/>
          </a:xfrm>
        </p:grpSpPr>
        <p:sp>
          <p:nvSpPr>
            <p:cNvPr id="39" name="Rectangle 38">
              <a:extLst>
                <a:ext uri="{FF2B5EF4-FFF2-40B4-BE49-F238E27FC236}">
                  <a16:creationId xmlns:a16="http://schemas.microsoft.com/office/drawing/2014/main" id="{9C909C5E-8A24-6BD3-89F0-DB6777CB1D91}"/>
                </a:ext>
              </a:extLst>
            </p:cNvPr>
            <p:cNvSpPr/>
            <p:nvPr/>
          </p:nvSpPr>
          <p:spPr>
            <a:xfrm>
              <a:off x="2656130" y="3520994"/>
              <a:ext cx="3069767" cy="568234"/>
            </a:xfrm>
            <a:prstGeom prst="rect">
              <a:avLst/>
            </a:prstGeom>
            <a:gradFill flip="none" rotWithShape="0">
              <a:gsLst>
                <a:gs pos="0">
                  <a:srgbClr val="FF0000"/>
                </a:gs>
                <a:gs pos="25000">
                  <a:srgbClr val="FFFF00"/>
                </a:gs>
                <a:gs pos="100000">
                  <a:srgbClr val="00B05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160" fontAlgn="base">
                <a:spcBef>
                  <a:spcPct val="0"/>
                </a:spcBef>
                <a:spcAft>
                  <a:spcPct val="0"/>
                </a:spcAft>
                <a:defRPr/>
              </a:pPr>
              <a:r>
                <a:rPr lang="en-US" sz="1540" b="1" dirty="0">
                  <a:solidFill>
                    <a:prstClr val="black"/>
                  </a:solidFill>
                  <a:latin typeface=" Arial"/>
                </a:rPr>
                <a:t>RISK 2</a:t>
              </a:r>
              <a:r>
                <a:rPr lang="en-US" sz="1540" dirty="0">
                  <a:solidFill>
                    <a:prstClr val="black"/>
                  </a:solidFill>
                  <a:latin typeface=" Arial"/>
                </a:rPr>
                <a:t>.  </a:t>
              </a:r>
            </a:p>
            <a:p>
              <a:pPr defTabSz="1280160" fontAlgn="base">
                <a:spcBef>
                  <a:spcPct val="0"/>
                </a:spcBef>
                <a:spcAft>
                  <a:spcPct val="0"/>
                </a:spcAft>
                <a:defRPr/>
              </a:pPr>
              <a:r>
                <a:rPr lang="en-US" sz="1540" dirty="0">
                  <a:solidFill>
                    <a:prstClr val="black"/>
                  </a:solidFill>
                  <a:latin typeface=" Arial"/>
                  <a:cs typeface="Arial" panose="020B0604020202020204" pitchFamily="34" charset="0"/>
                </a:rPr>
                <a:t>XXXXX </a:t>
              </a:r>
              <a:endParaRPr lang="en-US" sz="1540" dirty="0">
                <a:solidFill>
                  <a:prstClr val="black"/>
                </a:solidFill>
                <a:latin typeface=" Arial"/>
              </a:endParaRPr>
            </a:p>
          </p:txBody>
        </p:sp>
        <p:sp>
          <p:nvSpPr>
            <p:cNvPr id="40" name="Rectangle 39">
              <a:extLst>
                <a:ext uri="{FF2B5EF4-FFF2-40B4-BE49-F238E27FC236}">
                  <a16:creationId xmlns:a16="http://schemas.microsoft.com/office/drawing/2014/main" id="{CB0A0161-1955-9FA2-2879-5509A28DB8A3}"/>
                </a:ext>
              </a:extLst>
            </p:cNvPr>
            <p:cNvSpPr/>
            <p:nvPr/>
          </p:nvSpPr>
          <p:spPr>
            <a:xfrm>
              <a:off x="5729312" y="3523810"/>
              <a:ext cx="783771" cy="568234"/>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fontAlgn="base">
                <a:spcBef>
                  <a:spcPct val="0"/>
                </a:spcBef>
                <a:spcAft>
                  <a:spcPct val="0"/>
                </a:spcAft>
                <a:defRPr/>
              </a:pPr>
              <a:r>
                <a:rPr lang="en-US" sz="1680" b="1" dirty="0">
                  <a:solidFill>
                    <a:prstClr val="white"/>
                  </a:solidFill>
                  <a:latin typeface=" Arial"/>
                </a:rPr>
                <a:t>1Q FY25</a:t>
              </a:r>
              <a:endParaRPr lang="en-US" sz="1680" dirty="0">
                <a:solidFill>
                  <a:prstClr val="white"/>
                </a:solidFill>
                <a:latin typeface=" Arial"/>
              </a:endParaRPr>
            </a:p>
          </p:txBody>
        </p:sp>
      </p:grpSp>
      <p:sp>
        <p:nvSpPr>
          <p:cNvPr id="42" name="Rectangle 41">
            <a:extLst>
              <a:ext uri="{FF2B5EF4-FFF2-40B4-BE49-F238E27FC236}">
                <a16:creationId xmlns:a16="http://schemas.microsoft.com/office/drawing/2014/main" id="{70CB528C-1524-63D2-33C4-D49ADC870892}"/>
              </a:ext>
            </a:extLst>
          </p:cNvPr>
          <p:cNvSpPr/>
          <p:nvPr/>
        </p:nvSpPr>
        <p:spPr>
          <a:xfrm>
            <a:off x="11558211" y="2552255"/>
            <a:ext cx="5394960" cy="57075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80160">
              <a:lnSpc>
                <a:spcPct val="90000"/>
              </a:lnSpc>
              <a:spcBef>
                <a:spcPts val="1400"/>
              </a:spcBef>
              <a:tabLst>
                <a:tab pos="4480560" algn="l"/>
                <a:tab pos="6643053" algn="l"/>
              </a:tabLst>
              <a:defRPr/>
            </a:pPr>
            <a:r>
              <a:rPr lang="en-US" sz="1400" b="1" dirty="0">
                <a:solidFill>
                  <a:srgbClr val="262626"/>
                </a:solidFill>
                <a:latin typeface=" Arial"/>
              </a:rPr>
              <a:t>XXXX</a:t>
            </a:r>
            <a:endParaRPr lang="en-US" sz="1400" dirty="0">
              <a:solidFill>
                <a:srgbClr val="000000"/>
              </a:solidFill>
              <a:latin typeface=" Arial"/>
            </a:endParaRPr>
          </a:p>
          <a:p>
            <a:pPr defTabSz="1280160" fontAlgn="base">
              <a:spcBef>
                <a:spcPct val="0"/>
              </a:spcBef>
              <a:spcAft>
                <a:spcPct val="0"/>
              </a:spcAft>
              <a:defRPr/>
            </a:pPr>
            <a:endParaRPr lang="en-US" sz="1400" dirty="0">
              <a:solidFill>
                <a:prstClr val="black"/>
              </a:solidFill>
              <a:latin typeface=" Arial"/>
            </a:endParaRPr>
          </a:p>
          <a:p>
            <a:pPr defTabSz="1280160" fontAlgn="base">
              <a:spcBef>
                <a:spcPct val="0"/>
              </a:spcBef>
              <a:spcAft>
                <a:spcPct val="0"/>
              </a:spcAft>
              <a:defRPr/>
            </a:pPr>
            <a:r>
              <a:rPr lang="en-US" sz="1400" b="1" dirty="0">
                <a:solidFill>
                  <a:prstClr val="black"/>
                </a:solidFill>
                <a:latin typeface=" Arial"/>
              </a:rPr>
              <a:t>MITIGATION: </a:t>
            </a:r>
          </a:p>
          <a:p>
            <a:pPr marL="320040" indent="-320040" defTabSz="1280160">
              <a:lnSpc>
                <a:spcPct val="90000"/>
              </a:lnSpc>
              <a:spcBef>
                <a:spcPts val="1400"/>
              </a:spcBef>
              <a:buFont typeface="Wingdings" panose="05000000000000000000" pitchFamily="2" charset="2"/>
              <a:buChar char="§"/>
              <a:defRPr/>
            </a:pPr>
            <a:r>
              <a:rPr lang="en-US" sz="1400" dirty="0">
                <a:solidFill>
                  <a:srgbClr val="000000"/>
                </a:solidFill>
                <a:latin typeface=" Arial"/>
              </a:rPr>
              <a:t>XXXXXX</a:t>
            </a:r>
          </a:p>
        </p:txBody>
      </p:sp>
      <p:grpSp>
        <p:nvGrpSpPr>
          <p:cNvPr id="43" name="Group 42">
            <a:extLst>
              <a:ext uri="{FF2B5EF4-FFF2-40B4-BE49-F238E27FC236}">
                <a16:creationId xmlns:a16="http://schemas.microsoft.com/office/drawing/2014/main" id="{DB6C2938-2B4B-0420-5480-2646F26E5B7D}"/>
              </a:ext>
            </a:extLst>
          </p:cNvPr>
          <p:cNvGrpSpPr/>
          <p:nvPr/>
        </p:nvGrpSpPr>
        <p:grpSpPr>
          <a:xfrm>
            <a:off x="11560449" y="1745075"/>
            <a:ext cx="5386633" cy="795532"/>
            <a:chOff x="324679" y="3607176"/>
            <a:chExt cx="2791460" cy="568237"/>
          </a:xfrm>
        </p:grpSpPr>
        <p:sp>
          <p:nvSpPr>
            <p:cNvPr id="44" name="Rectangle 43">
              <a:extLst>
                <a:ext uri="{FF2B5EF4-FFF2-40B4-BE49-F238E27FC236}">
                  <a16:creationId xmlns:a16="http://schemas.microsoft.com/office/drawing/2014/main" id="{E5F54290-E701-9B7F-A5F8-DC1FDA525B30}"/>
                </a:ext>
              </a:extLst>
            </p:cNvPr>
            <p:cNvSpPr/>
            <p:nvPr/>
          </p:nvSpPr>
          <p:spPr>
            <a:xfrm>
              <a:off x="324679" y="3607178"/>
              <a:ext cx="2137167" cy="568235"/>
            </a:xfrm>
            <a:prstGeom prst="rect">
              <a:avLst/>
            </a:prstGeom>
            <a:gradFill flip="none" rotWithShape="0">
              <a:gsLst>
                <a:gs pos="0">
                  <a:srgbClr val="FFFF00"/>
                </a:gs>
                <a:gs pos="78000">
                  <a:srgbClr val="00B050"/>
                </a:gs>
                <a:gs pos="27000">
                  <a:srgbClr val="FFFF00"/>
                </a:gs>
                <a:gs pos="100000">
                  <a:srgbClr val="00B05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160" fontAlgn="base">
                <a:spcBef>
                  <a:spcPct val="0"/>
                </a:spcBef>
                <a:spcAft>
                  <a:spcPct val="0"/>
                </a:spcAft>
                <a:defRPr/>
              </a:pPr>
              <a:r>
                <a:rPr lang="en-US" sz="1540" b="1" dirty="0">
                  <a:solidFill>
                    <a:prstClr val="black"/>
                  </a:solidFill>
                  <a:latin typeface=" Arial"/>
                </a:rPr>
                <a:t>RISK 3</a:t>
              </a:r>
              <a:r>
                <a:rPr lang="en-US" sz="1540" dirty="0">
                  <a:solidFill>
                    <a:prstClr val="black"/>
                  </a:solidFill>
                  <a:latin typeface=" Arial"/>
                </a:rPr>
                <a:t>  </a:t>
              </a:r>
            </a:p>
            <a:p>
              <a:pPr defTabSz="1280160" fontAlgn="base">
                <a:spcBef>
                  <a:spcPct val="0"/>
                </a:spcBef>
                <a:spcAft>
                  <a:spcPct val="0"/>
                </a:spcAft>
                <a:defRPr/>
              </a:pPr>
              <a:r>
                <a:rPr lang="en-US" sz="1540" dirty="0">
                  <a:solidFill>
                    <a:prstClr val="black"/>
                  </a:solidFill>
                  <a:latin typeface=" Arial"/>
                  <a:cs typeface="Arial" panose="020B0604020202020204" pitchFamily="34" charset="0"/>
                </a:rPr>
                <a:t>XXXXXX </a:t>
              </a:r>
              <a:endParaRPr lang="en-US" sz="1540" dirty="0">
                <a:solidFill>
                  <a:prstClr val="black"/>
                </a:solidFill>
                <a:latin typeface=" Arial"/>
              </a:endParaRPr>
            </a:p>
          </p:txBody>
        </p:sp>
        <p:sp>
          <p:nvSpPr>
            <p:cNvPr id="45" name="Rectangle 44">
              <a:extLst>
                <a:ext uri="{FF2B5EF4-FFF2-40B4-BE49-F238E27FC236}">
                  <a16:creationId xmlns:a16="http://schemas.microsoft.com/office/drawing/2014/main" id="{B0D8379C-BD52-2B8E-0E05-A1E9587B29FF}"/>
                </a:ext>
              </a:extLst>
            </p:cNvPr>
            <p:cNvSpPr/>
            <p:nvPr/>
          </p:nvSpPr>
          <p:spPr>
            <a:xfrm>
              <a:off x="2445153" y="3607176"/>
              <a:ext cx="670986" cy="56823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fontAlgn="base">
                <a:spcBef>
                  <a:spcPct val="0"/>
                </a:spcBef>
                <a:spcAft>
                  <a:spcPct val="0"/>
                </a:spcAft>
                <a:defRPr/>
              </a:pPr>
              <a:r>
                <a:rPr lang="en-US" sz="1680" b="1" dirty="0">
                  <a:solidFill>
                    <a:prstClr val="white"/>
                  </a:solidFill>
                  <a:latin typeface="Arial"/>
                </a:rPr>
                <a:t>3Q FY24</a:t>
              </a:r>
              <a:endParaRPr lang="en-US" sz="1680" dirty="0">
                <a:solidFill>
                  <a:prstClr val="white"/>
                </a:solidFill>
                <a:latin typeface="Arial"/>
              </a:endParaRPr>
            </a:p>
          </p:txBody>
        </p:sp>
      </p:grpSp>
      <p:sp>
        <p:nvSpPr>
          <p:cNvPr id="48" name="TextBox 47">
            <a:extLst>
              <a:ext uri="{FF2B5EF4-FFF2-40B4-BE49-F238E27FC236}">
                <a16:creationId xmlns:a16="http://schemas.microsoft.com/office/drawing/2014/main" id="{B91C9541-A6A0-AB04-65A7-611211473776}"/>
              </a:ext>
            </a:extLst>
          </p:cNvPr>
          <p:cNvSpPr txBox="1"/>
          <p:nvPr/>
        </p:nvSpPr>
        <p:spPr>
          <a:xfrm>
            <a:off x="9162804" y="2140087"/>
            <a:ext cx="421021" cy="215444"/>
          </a:xfrm>
          <a:prstGeom prst="rect">
            <a:avLst/>
          </a:prstGeom>
          <a:noFill/>
        </p:spPr>
        <p:txBody>
          <a:bodyPr wrap="square" lIns="0" tIns="0" rIns="0" bIns="0" rtlCol="0" anchor="ctr">
            <a:spAutoFit/>
          </a:bodyPr>
          <a:lstStyle/>
          <a:p>
            <a:pPr algn="ctr" defTabSz="640080">
              <a:defRPr/>
            </a:pPr>
            <a:r>
              <a:rPr lang="en-US" sz="1400" b="1" dirty="0">
                <a:solidFill>
                  <a:srgbClr val="000000"/>
                </a:solidFill>
                <a:latin typeface=" Arial"/>
                <a:cs typeface="Arial" panose="020B0604020202020204" pitchFamily="34" charset="0"/>
              </a:rPr>
              <a:t>2</a:t>
            </a:r>
          </a:p>
        </p:txBody>
      </p:sp>
      <p:sp>
        <p:nvSpPr>
          <p:cNvPr id="49" name="TextBox 48">
            <a:extLst>
              <a:ext uri="{FF2B5EF4-FFF2-40B4-BE49-F238E27FC236}">
                <a16:creationId xmlns:a16="http://schemas.microsoft.com/office/drawing/2014/main" id="{653BC576-8A6C-E034-F2FC-672989C6BE04}"/>
              </a:ext>
            </a:extLst>
          </p:cNvPr>
          <p:cNvSpPr txBox="1"/>
          <p:nvPr/>
        </p:nvSpPr>
        <p:spPr>
          <a:xfrm>
            <a:off x="8921552" y="2077628"/>
            <a:ext cx="400050" cy="307777"/>
          </a:xfrm>
          <a:prstGeom prst="rect">
            <a:avLst/>
          </a:prstGeom>
          <a:noFill/>
        </p:spPr>
        <p:txBody>
          <a:bodyPr wrap="square" lIns="0" rIns="0">
            <a:spAutoFit/>
          </a:bodyPr>
          <a:lstStyle/>
          <a:p>
            <a:pPr algn="ctr" defTabSz="640080">
              <a:defRPr/>
            </a:pPr>
            <a:r>
              <a:rPr lang="en-US" sz="1400" b="1" dirty="0">
                <a:solidFill>
                  <a:srgbClr val="000000"/>
                </a:solidFill>
                <a:latin typeface="Arial"/>
                <a:cs typeface="Arial" charset="0"/>
              </a:rPr>
              <a:t>1 </a:t>
            </a:r>
          </a:p>
        </p:txBody>
      </p:sp>
      <p:sp>
        <p:nvSpPr>
          <p:cNvPr id="50" name="TextBox 49">
            <a:extLst>
              <a:ext uri="{FF2B5EF4-FFF2-40B4-BE49-F238E27FC236}">
                <a16:creationId xmlns:a16="http://schemas.microsoft.com/office/drawing/2014/main" id="{AC1C6D05-FB9D-D825-23DA-B11A675768BC}"/>
              </a:ext>
            </a:extLst>
          </p:cNvPr>
          <p:cNvSpPr txBox="1"/>
          <p:nvPr/>
        </p:nvSpPr>
        <p:spPr>
          <a:xfrm>
            <a:off x="9039710" y="2578952"/>
            <a:ext cx="421021" cy="215444"/>
          </a:xfrm>
          <a:prstGeom prst="rect">
            <a:avLst/>
          </a:prstGeom>
          <a:noFill/>
        </p:spPr>
        <p:txBody>
          <a:bodyPr wrap="square" lIns="0" tIns="0" rIns="0" bIns="0" rtlCol="0" anchor="ctr">
            <a:spAutoFit/>
          </a:bodyPr>
          <a:lstStyle/>
          <a:p>
            <a:pPr algn="ctr" defTabSz="640080">
              <a:defRPr/>
            </a:pPr>
            <a:r>
              <a:rPr lang="en-US" sz="1400" b="1" dirty="0">
                <a:solidFill>
                  <a:srgbClr val="000000"/>
                </a:solidFill>
                <a:latin typeface=" Arial"/>
                <a:cs typeface="Arial" panose="020B0604020202020204" pitchFamily="34" charset="0"/>
              </a:rPr>
              <a:t>3</a:t>
            </a:r>
          </a:p>
        </p:txBody>
      </p:sp>
      <p:cxnSp>
        <p:nvCxnSpPr>
          <p:cNvPr id="51" name="Straight Arrow Connector 50">
            <a:extLst>
              <a:ext uri="{FF2B5EF4-FFF2-40B4-BE49-F238E27FC236}">
                <a16:creationId xmlns:a16="http://schemas.microsoft.com/office/drawing/2014/main" id="{99C6788F-7BA7-710B-6E76-FE77AE88D772}"/>
              </a:ext>
            </a:extLst>
          </p:cNvPr>
          <p:cNvCxnSpPr>
            <a:cxnSpLocks/>
          </p:cNvCxnSpPr>
          <p:nvPr/>
        </p:nvCxnSpPr>
        <p:spPr>
          <a:xfrm>
            <a:off x="9237418" y="2794396"/>
            <a:ext cx="0" cy="9118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D45FCC4-E87C-CDEF-3001-1A3FD18DADFA}"/>
              </a:ext>
            </a:extLst>
          </p:cNvPr>
          <p:cNvCxnSpPr>
            <a:cxnSpLocks/>
          </p:cNvCxnSpPr>
          <p:nvPr/>
        </p:nvCxnSpPr>
        <p:spPr>
          <a:xfrm>
            <a:off x="9373968" y="2354875"/>
            <a:ext cx="0" cy="11977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11E5B06-D9FC-80A6-4C97-6405076E339C}"/>
              </a:ext>
            </a:extLst>
          </p:cNvPr>
          <p:cNvCxnSpPr>
            <a:cxnSpLocks/>
          </p:cNvCxnSpPr>
          <p:nvPr/>
        </p:nvCxnSpPr>
        <p:spPr>
          <a:xfrm>
            <a:off x="9102382" y="2367639"/>
            <a:ext cx="0" cy="11977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Isosceles Triangle 4">
            <a:extLst>
              <a:ext uri="{FF2B5EF4-FFF2-40B4-BE49-F238E27FC236}">
                <a16:creationId xmlns:a16="http://schemas.microsoft.com/office/drawing/2014/main" id="{605C86E1-5F25-077B-47FF-8511B291CD53}"/>
              </a:ext>
            </a:extLst>
          </p:cNvPr>
          <p:cNvSpPr/>
          <p:nvPr/>
        </p:nvSpPr>
        <p:spPr>
          <a:xfrm>
            <a:off x="9033509" y="2474676"/>
            <a:ext cx="133280" cy="98525"/>
          </a:xfrm>
          <a:prstGeom prst="triangl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6" name="Isosceles Triangle 5">
            <a:extLst>
              <a:ext uri="{FF2B5EF4-FFF2-40B4-BE49-F238E27FC236}">
                <a16:creationId xmlns:a16="http://schemas.microsoft.com/office/drawing/2014/main" id="{043F84C4-580B-CADE-F7A6-EAA000D244BA}"/>
              </a:ext>
            </a:extLst>
          </p:cNvPr>
          <p:cNvSpPr/>
          <p:nvPr/>
        </p:nvSpPr>
        <p:spPr>
          <a:xfrm>
            <a:off x="9301500" y="2523937"/>
            <a:ext cx="133280" cy="98525"/>
          </a:xfrm>
          <a:prstGeom prst="triangl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7" name="Isosceles Triangle 6">
            <a:extLst>
              <a:ext uri="{FF2B5EF4-FFF2-40B4-BE49-F238E27FC236}">
                <a16:creationId xmlns:a16="http://schemas.microsoft.com/office/drawing/2014/main" id="{8F017B02-CF89-B9A9-BEFF-487DB7811E4E}"/>
              </a:ext>
            </a:extLst>
          </p:cNvPr>
          <p:cNvSpPr/>
          <p:nvPr/>
        </p:nvSpPr>
        <p:spPr>
          <a:xfrm>
            <a:off x="10041475" y="2581704"/>
            <a:ext cx="133280" cy="98525"/>
          </a:xfrm>
          <a:prstGeom prst="triangl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8" name="TextBox 7">
            <a:extLst>
              <a:ext uri="{FF2B5EF4-FFF2-40B4-BE49-F238E27FC236}">
                <a16:creationId xmlns:a16="http://schemas.microsoft.com/office/drawing/2014/main" id="{D0026C66-AAAD-0A3B-671B-E2912F0E05D3}"/>
              </a:ext>
            </a:extLst>
          </p:cNvPr>
          <p:cNvSpPr txBox="1"/>
          <p:nvPr/>
        </p:nvSpPr>
        <p:spPr>
          <a:xfrm>
            <a:off x="10112610" y="2447645"/>
            <a:ext cx="852055" cy="350865"/>
          </a:xfrm>
          <a:prstGeom prst="rect">
            <a:avLst/>
          </a:prstGeom>
          <a:noFill/>
        </p:spPr>
        <p:txBody>
          <a:bodyPr wrap="square" rtlCol="0">
            <a:spAutoFit/>
          </a:bodyPr>
          <a:lstStyle/>
          <a:p>
            <a:r>
              <a:rPr lang="en-US" sz="840" b="1" dirty="0"/>
              <a:t>Current Assessment</a:t>
            </a:r>
          </a:p>
        </p:txBody>
      </p:sp>
      <p:sp>
        <p:nvSpPr>
          <p:cNvPr id="9" name="Speech Bubble: Rectangle with Corners Rounded 8">
            <a:extLst>
              <a:ext uri="{FF2B5EF4-FFF2-40B4-BE49-F238E27FC236}">
                <a16:creationId xmlns:a16="http://schemas.microsoft.com/office/drawing/2014/main" id="{656F81B3-BF85-1775-494B-978F0F37AD56}"/>
              </a:ext>
            </a:extLst>
          </p:cNvPr>
          <p:cNvSpPr/>
          <p:nvPr/>
        </p:nvSpPr>
        <p:spPr>
          <a:xfrm>
            <a:off x="9619554" y="1896193"/>
            <a:ext cx="778210" cy="354207"/>
          </a:xfrm>
          <a:prstGeom prst="wedgeRoundRectCallout">
            <a:avLst>
              <a:gd name="adj1" fmla="val -51959"/>
              <a:gd name="adj2" fmla="val 65487"/>
              <a:gd name="adj3" fmla="val 16667"/>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40" dirty="0">
              <a:solidFill>
                <a:schemeClr val="tx1"/>
              </a:solidFill>
            </a:endParaRPr>
          </a:p>
        </p:txBody>
      </p:sp>
      <p:sp>
        <p:nvSpPr>
          <p:cNvPr id="11" name="TextBox 10">
            <a:extLst>
              <a:ext uri="{FF2B5EF4-FFF2-40B4-BE49-F238E27FC236}">
                <a16:creationId xmlns:a16="http://schemas.microsoft.com/office/drawing/2014/main" id="{BFE49F99-2FD0-451F-CFF6-AEF22108F01B}"/>
              </a:ext>
            </a:extLst>
          </p:cNvPr>
          <p:cNvSpPr txBox="1"/>
          <p:nvPr/>
        </p:nvSpPr>
        <p:spPr>
          <a:xfrm>
            <a:off x="9540159" y="1889351"/>
            <a:ext cx="961177" cy="480131"/>
          </a:xfrm>
          <a:prstGeom prst="rect">
            <a:avLst/>
          </a:prstGeom>
          <a:noFill/>
        </p:spPr>
        <p:txBody>
          <a:bodyPr wrap="square">
            <a:spAutoFit/>
          </a:bodyPr>
          <a:lstStyle/>
          <a:p>
            <a:pPr algn="ctr"/>
            <a:r>
              <a:rPr lang="en-US" sz="840" b="1" dirty="0"/>
              <a:t>Risk Originated at IOTE</a:t>
            </a:r>
          </a:p>
        </p:txBody>
      </p:sp>
      <p:sp>
        <p:nvSpPr>
          <p:cNvPr id="10" name="Rectangle 9">
            <a:extLst>
              <a:ext uri="{FF2B5EF4-FFF2-40B4-BE49-F238E27FC236}">
                <a16:creationId xmlns:a16="http://schemas.microsoft.com/office/drawing/2014/main" id="{A20FA26D-342E-ACE9-7BD1-B6290AEE9901}"/>
              </a:ext>
            </a:extLst>
          </p:cNvPr>
          <p:cNvSpPr/>
          <p:nvPr/>
        </p:nvSpPr>
        <p:spPr>
          <a:xfrm>
            <a:off x="5836951" y="5120769"/>
            <a:ext cx="5394960" cy="41889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80160">
              <a:lnSpc>
                <a:spcPct val="90000"/>
              </a:lnSpc>
              <a:spcBef>
                <a:spcPts val="1400"/>
              </a:spcBef>
              <a:tabLst>
                <a:tab pos="4480560" algn="l"/>
                <a:tab pos="6643053" algn="l"/>
              </a:tabLst>
              <a:defRPr/>
            </a:pPr>
            <a:r>
              <a:rPr lang="en-US" sz="1200" b="1" dirty="0">
                <a:solidFill>
                  <a:srgbClr val="262626"/>
                </a:solidFill>
                <a:latin typeface=" Arial"/>
              </a:rPr>
              <a:t>XXXX</a:t>
            </a:r>
            <a:endParaRPr lang="en-US" sz="1200" dirty="0">
              <a:solidFill>
                <a:srgbClr val="000000"/>
              </a:solidFill>
              <a:latin typeface=" Arial"/>
            </a:endParaRPr>
          </a:p>
          <a:p>
            <a:pPr defTabSz="1280160" fontAlgn="base">
              <a:spcBef>
                <a:spcPct val="0"/>
              </a:spcBef>
              <a:spcAft>
                <a:spcPct val="0"/>
              </a:spcAft>
              <a:defRPr/>
            </a:pPr>
            <a:endParaRPr lang="en-US" sz="1200" dirty="0">
              <a:solidFill>
                <a:prstClr val="black"/>
              </a:solidFill>
              <a:latin typeface=" Arial"/>
            </a:endParaRPr>
          </a:p>
          <a:p>
            <a:pPr defTabSz="1280160" fontAlgn="base">
              <a:spcBef>
                <a:spcPct val="0"/>
              </a:spcBef>
              <a:spcAft>
                <a:spcPct val="0"/>
              </a:spcAft>
              <a:defRPr/>
            </a:pPr>
            <a:r>
              <a:rPr lang="en-US" sz="1200" b="1" dirty="0">
                <a:solidFill>
                  <a:prstClr val="black"/>
                </a:solidFill>
                <a:latin typeface=" Arial"/>
              </a:rPr>
              <a:t>MITIGATION: </a:t>
            </a:r>
          </a:p>
          <a:p>
            <a:pPr marL="320040" indent="-320040" defTabSz="1280160">
              <a:lnSpc>
                <a:spcPct val="90000"/>
              </a:lnSpc>
              <a:spcBef>
                <a:spcPts val="1400"/>
              </a:spcBef>
              <a:buFont typeface="Wingdings" panose="05000000000000000000" pitchFamily="2" charset="2"/>
              <a:buChar char="§"/>
              <a:defRPr/>
            </a:pPr>
            <a:r>
              <a:rPr lang="en-US" sz="1200" dirty="0">
                <a:solidFill>
                  <a:srgbClr val="000000"/>
                </a:solidFill>
                <a:latin typeface=" Arial"/>
              </a:rPr>
              <a:t>XXXXXX</a:t>
            </a:r>
          </a:p>
        </p:txBody>
      </p:sp>
      <p:sp>
        <p:nvSpPr>
          <p:cNvPr id="13" name="Isosceles Triangle 12">
            <a:extLst>
              <a:ext uri="{FF2B5EF4-FFF2-40B4-BE49-F238E27FC236}">
                <a16:creationId xmlns:a16="http://schemas.microsoft.com/office/drawing/2014/main" id="{EBB9DA98-939E-264B-0A14-5186E8E67BEE}"/>
              </a:ext>
            </a:extLst>
          </p:cNvPr>
          <p:cNvSpPr/>
          <p:nvPr/>
        </p:nvSpPr>
        <p:spPr>
          <a:xfrm>
            <a:off x="9181570" y="3001951"/>
            <a:ext cx="133280" cy="98525"/>
          </a:xfrm>
          <a:prstGeom prst="triangl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14" name="TextBox 13">
            <a:extLst>
              <a:ext uri="{FF2B5EF4-FFF2-40B4-BE49-F238E27FC236}">
                <a16:creationId xmlns:a16="http://schemas.microsoft.com/office/drawing/2014/main" id="{52668B51-3507-8936-6C96-9840B934278B}"/>
              </a:ext>
            </a:extLst>
          </p:cNvPr>
          <p:cNvSpPr txBox="1"/>
          <p:nvPr/>
        </p:nvSpPr>
        <p:spPr>
          <a:xfrm rot="19206188">
            <a:off x="4526559" y="4435506"/>
            <a:ext cx="6330579" cy="1988237"/>
          </a:xfrm>
          <a:prstGeom prst="rect">
            <a:avLst/>
          </a:prstGeom>
          <a:noFill/>
        </p:spPr>
        <p:txBody>
          <a:bodyPr wrap="none" rtlCol="0">
            <a:spAutoFit/>
          </a:bodyPr>
          <a:lstStyle/>
          <a:p>
            <a:r>
              <a:rPr lang="en-US" sz="12320" dirty="0">
                <a:solidFill>
                  <a:srgbClr val="FF0000"/>
                </a:solidFill>
                <a:latin typeface=" Arial"/>
              </a:rPr>
              <a:t>Example</a:t>
            </a:r>
          </a:p>
        </p:txBody>
      </p:sp>
      <p:sp>
        <p:nvSpPr>
          <p:cNvPr id="15" name="TextBox 14">
            <a:extLst>
              <a:ext uri="{FF2B5EF4-FFF2-40B4-BE49-F238E27FC236}">
                <a16:creationId xmlns:a16="http://schemas.microsoft.com/office/drawing/2014/main" id="{160E1A6C-94D0-0819-A219-D0AD96DD9D78}"/>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6" name="Slide Number Placeholder 5">
            <a:extLst>
              <a:ext uri="{FF2B5EF4-FFF2-40B4-BE49-F238E27FC236}">
                <a16:creationId xmlns:a16="http://schemas.microsoft.com/office/drawing/2014/main" id="{949B465E-64CE-E633-38AF-104BE00DCEE9}"/>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13</a:t>
            </a:fld>
            <a:endParaRPr lang="en-US" altLang="en-US" dirty="0"/>
          </a:p>
        </p:txBody>
      </p:sp>
    </p:spTree>
    <p:extLst>
      <p:ext uri="{BB962C8B-B14F-4D97-AF65-F5344CB8AC3E}">
        <p14:creationId xmlns:p14="http://schemas.microsoft.com/office/powerpoint/2010/main" val="3906728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 International Considerations</a:t>
            </a:r>
          </a:p>
        </p:txBody>
      </p:sp>
      <p:sp>
        <p:nvSpPr>
          <p:cNvPr id="3" name="Text Placeholder 2"/>
          <p:cNvSpPr>
            <a:spLocks noGrp="1"/>
          </p:cNvSpPr>
          <p:nvPr>
            <p:ph type="body" sz="quarter" idx="11"/>
          </p:nvPr>
        </p:nvSpPr>
        <p:spPr>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kern="1200" dirty="0">
                <a:cs typeface="+mn-cs"/>
              </a:rPr>
              <a:t>Use this slide to discuss all export / international considerations</a:t>
            </a:r>
          </a:p>
          <a:p>
            <a:pPr marL="627063" lvl="1" indent="-168275" defTabSz="911225">
              <a:lnSpc>
                <a:spcPct val="130000"/>
              </a:lnSpc>
              <a:buFontTx/>
              <a:buChar char="•"/>
            </a:pPr>
            <a:endParaRPr lang="en-US" sz="2400" kern="1200" dirty="0">
              <a:latin typeface=" Arial"/>
              <a:ea typeface="+mn-ea"/>
              <a:cs typeface="Times New Roman" pitchFamily="18" charset="0"/>
            </a:endParaRPr>
          </a:p>
        </p:txBody>
      </p:sp>
      <p:sp>
        <p:nvSpPr>
          <p:cNvPr id="10" name="Rectangle 9">
            <a:extLst>
              <a:ext uri="{FF2B5EF4-FFF2-40B4-BE49-F238E27FC236}">
                <a16:creationId xmlns:a16="http://schemas.microsoft.com/office/drawing/2014/main" id="{36982AB7-ABBE-D196-6285-C594447D61B7}"/>
              </a:ext>
            </a:extLst>
          </p:cNvPr>
          <p:cNvSpPr/>
          <p:nvPr/>
        </p:nvSpPr>
        <p:spPr>
          <a:xfrm>
            <a:off x="1214651" y="8771420"/>
            <a:ext cx="14630400" cy="457200"/>
          </a:xfrm>
          <a:prstGeom prst="rect">
            <a:avLst/>
          </a:prstGeom>
          <a:solidFill>
            <a:srgbClr val="4157AA"/>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139922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 Arial"/>
                <a:ea typeface="+mn-ea"/>
                <a:cs typeface="+mn-cs"/>
              </a:rPr>
              <a:t>XXXXX</a:t>
            </a:r>
          </a:p>
        </p:txBody>
      </p:sp>
      <p:sp>
        <p:nvSpPr>
          <p:cNvPr id="11" name="TextBox 10">
            <a:extLst>
              <a:ext uri="{FF2B5EF4-FFF2-40B4-BE49-F238E27FC236}">
                <a16:creationId xmlns:a16="http://schemas.microsoft.com/office/drawing/2014/main" id="{33CA483C-8CF8-2039-2EAD-96181AF051A1}"/>
              </a:ext>
            </a:extLst>
          </p:cNvPr>
          <p:cNvSpPr txBox="1"/>
          <p:nvPr/>
        </p:nvSpPr>
        <p:spPr>
          <a:xfrm>
            <a:off x="13671599" y="1273731"/>
            <a:ext cx="1441420" cy="307777"/>
          </a:xfrm>
          <a:prstGeom prst="rect">
            <a:avLst/>
          </a:prstGeom>
          <a:noFill/>
        </p:spPr>
        <p:txBody>
          <a:bodyPr wrap="none" rtlCol="0">
            <a:spAutoFit/>
          </a:bodyPr>
          <a:lstStyle/>
          <a:p>
            <a:pPr marL="0" marR="0" lvl="0" indent="0" algn="l" defTabSz="139922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PEO / PM Brief</a:t>
            </a:r>
          </a:p>
        </p:txBody>
      </p:sp>
      <p:sp>
        <p:nvSpPr>
          <p:cNvPr id="12" name="Slide Number Placeholder 5">
            <a:extLst>
              <a:ext uri="{FF2B5EF4-FFF2-40B4-BE49-F238E27FC236}">
                <a16:creationId xmlns:a16="http://schemas.microsoft.com/office/drawing/2014/main" id="{3DB4CF3A-83B7-F178-2FAB-7D6F15550A88}"/>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marL="0" marR="0" lvl="0" indent="0" algn="r" defTabSz="1399229" rtl="0" eaLnBrk="1" fontAlgn="auto" latinLnBrk="0" hangingPunct="1">
              <a:lnSpc>
                <a:spcPct val="100000"/>
              </a:lnSpc>
              <a:spcBef>
                <a:spcPts val="0"/>
              </a:spcBef>
              <a:spcAft>
                <a:spcPts val="0"/>
              </a:spcAft>
              <a:buClrTx/>
              <a:buSzTx/>
              <a:buFontTx/>
              <a:buNone/>
              <a:tabLst/>
              <a:defRPr/>
            </a:pPr>
            <a:fld id="{4B130261-0310-4EEA-BAB7-106E163CB9BE}" type="slidenum">
              <a:rPr kumimoji="0" lang="en-US" altLang="en-US" sz="18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399229" rtl="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44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Legacy Program(s) being replaced</a:t>
            </a:r>
          </a:p>
        </p:txBody>
      </p:sp>
      <p:sp>
        <p:nvSpPr>
          <p:cNvPr id="3" name="Text Placeholder 2"/>
          <p:cNvSpPr>
            <a:spLocks noGrp="1"/>
          </p:cNvSpPr>
          <p:nvPr>
            <p:ph type="body" sz="quarter" idx="11"/>
          </p:nvPr>
        </p:nvSpPr>
        <p:spPr>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charset="0"/>
              <a:buChar char="•"/>
            </a:pPr>
            <a:r>
              <a:rPr lang="en-US" sz="3200" kern="1200" dirty="0">
                <a:latin typeface=" Arial"/>
                <a:ea typeface="+mn-ea"/>
                <a:cs typeface="+mn-cs"/>
              </a:rPr>
              <a:t>E.g., if this system is replacing a legacy system(s), and the schedule for</a:t>
            </a:r>
            <a:r>
              <a:rPr lang="en-US" sz="3200" kern="1200" dirty="0">
                <a:latin typeface=" Arial"/>
                <a:cs typeface="+mn-cs"/>
              </a:rPr>
              <a:t> FOC of this system is sliding, what sustainment actions/investments will be required to keep the legacy system(s) operational for longer than originally planned?  </a:t>
            </a:r>
          </a:p>
          <a:p>
            <a:pPr marL="0" indent="0">
              <a:buNone/>
            </a:pPr>
            <a:endParaRPr lang="en-US" sz="3200" kern="1200" dirty="0">
              <a:latin typeface=" Arial"/>
              <a:cs typeface="+mn-cs"/>
            </a:endParaRPr>
          </a:p>
          <a:p>
            <a:pPr marL="342900" indent="-342900">
              <a:buFont typeface="Arial" charset="0"/>
              <a:buChar char="•"/>
            </a:pPr>
            <a:r>
              <a:rPr lang="en-US" sz="3200" kern="1200" dirty="0">
                <a:latin typeface=" Arial"/>
                <a:cs typeface="+mn-cs"/>
              </a:rPr>
              <a:t>Construction of t</a:t>
            </a:r>
            <a:r>
              <a:rPr lang="en-US" sz="3200" kern="1200" dirty="0">
                <a:latin typeface=" Arial"/>
                <a:ea typeface="+mn-ea"/>
                <a:cs typeface="+mn-cs"/>
              </a:rPr>
              <a:t>his sli</a:t>
            </a:r>
            <a:r>
              <a:rPr lang="en-US" sz="3200" kern="1200" dirty="0">
                <a:latin typeface=" Arial"/>
                <a:cs typeface="+mn-cs"/>
              </a:rPr>
              <a:t>de may require the PM’s coordination with another PMO/PEO</a:t>
            </a:r>
            <a:endParaRPr lang="en-US" sz="3200" kern="1200" dirty="0">
              <a:latin typeface=" Arial"/>
              <a:ea typeface="+mn-ea"/>
              <a:cs typeface="Times New Roman" pitchFamily="18" charset="0"/>
            </a:endParaRPr>
          </a:p>
          <a:p>
            <a:pPr marL="342900" indent="-342900">
              <a:buFont typeface="Arial" charset="0"/>
              <a:buChar char="•"/>
            </a:pPr>
            <a:endParaRPr lang="en-US" sz="3200" kern="1200" dirty="0">
              <a:latin typeface=" Arial"/>
              <a:ea typeface="+mn-ea"/>
              <a:cs typeface="Times New Roman" pitchFamily="18" charset="0"/>
            </a:endParaRPr>
          </a:p>
          <a:p>
            <a:pPr marL="627063" lvl="1" indent="-168275" defTabSz="911225">
              <a:lnSpc>
                <a:spcPct val="130000"/>
              </a:lnSpc>
              <a:buFontTx/>
              <a:buChar char="•"/>
            </a:pPr>
            <a:endParaRPr lang="en-US" sz="2400" kern="1200" dirty="0">
              <a:latin typeface=" Arial"/>
              <a:ea typeface="+mn-ea"/>
              <a:cs typeface="Times New Roman" pitchFamily="18" charset="0"/>
            </a:endParaRPr>
          </a:p>
        </p:txBody>
      </p:sp>
      <p:sp>
        <p:nvSpPr>
          <p:cNvPr id="4" name="TextBox 3">
            <a:extLst>
              <a:ext uri="{FF2B5EF4-FFF2-40B4-BE49-F238E27FC236}">
                <a16:creationId xmlns:a16="http://schemas.microsoft.com/office/drawing/2014/main" id="{6DB31AC6-467A-8D6A-A8F4-633000B5E873}"/>
              </a:ext>
            </a:extLst>
          </p:cNvPr>
          <p:cNvSpPr txBox="1"/>
          <p:nvPr/>
        </p:nvSpPr>
        <p:spPr>
          <a:xfrm>
            <a:off x="9779088" y="6626421"/>
            <a:ext cx="5740676" cy="461665"/>
          </a:xfrm>
          <a:prstGeom prst="rect">
            <a:avLst/>
          </a:prstGeom>
          <a:solidFill>
            <a:srgbClr val="FFC000"/>
          </a:solidFill>
          <a:ln>
            <a:solidFill>
              <a:schemeClr val="tx1"/>
            </a:solidFill>
          </a:ln>
        </p:spPr>
        <p:txBody>
          <a:bodyPr wrap="square" rtlCol="0">
            <a:spAutoFit/>
          </a:bodyPr>
          <a:lstStyle>
            <a:defPPr>
              <a:defRPr lang="en-US"/>
            </a:defPPr>
            <a:lvl1pPr algn="ctr">
              <a:defRPr sz="1680" b="1"/>
            </a:lvl1pPr>
          </a:lstStyle>
          <a:p>
            <a:r>
              <a:rPr lang="en-US" sz="2400" dirty="0"/>
              <a:t>Pictures, graphs, schedules are good </a:t>
            </a:r>
          </a:p>
        </p:txBody>
      </p:sp>
      <p:sp>
        <p:nvSpPr>
          <p:cNvPr id="10" name="Rectangle 9">
            <a:extLst>
              <a:ext uri="{FF2B5EF4-FFF2-40B4-BE49-F238E27FC236}">
                <a16:creationId xmlns:a16="http://schemas.microsoft.com/office/drawing/2014/main" id="{36982AB7-ABBE-D196-6285-C594447D61B7}"/>
              </a:ext>
            </a:extLst>
          </p:cNvPr>
          <p:cNvSpPr/>
          <p:nvPr/>
        </p:nvSpPr>
        <p:spPr>
          <a:xfrm>
            <a:off x="1214651" y="8771420"/>
            <a:ext cx="14630400" cy="457200"/>
          </a:xfrm>
          <a:prstGeom prst="rect">
            <a:avLst/>
          </a:prstGeom>
          <a:solidFill>
            <a:srgbClr val="4157AA"/>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latin typeface=" Arial"/>
              </a:rPr>
              <a:t>XXXXX</a:t>
            </a:r>
          </a:p>
        </p:txBody>
      </p:sp>
      <p:sp>
        <p:nvSpPr>
          <p:cNvPr id="11" name="TextBox 10">
            <a:extLst>
              <a:ext uri="{FF2B5EF4-FFF2-40B4-BE49-F238E27FC236}">
                <a16:creationId xmlns:a16="http://schemas.microsoft.com/office/drawing/2014/main" id="{33CA483C-8CF8-2039-2EAD-96181AF051A1}"/>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2" name="Slide Number Placeholder 5">
            <a:extLst>
              <a:ext uri="{FF2B5EF4-FFF2-40B4-BE49-F238E27FC236}">
                <a16:creationId xmlns:a16="http://schemas.microsoft.com/office/drawing/2014/main" id="{3DB4CF3A-83B7-F178-2FAB-7D6F15550A88}"/>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15</a:t>
            </a:fld>
            <a:endParaRPr lang="en-US" altLang="en-US" dirty="0"/>
          </a:p>
        </p:txBody>
      </p:sp>
      <p:sp>
        <p:nvSpPr>
          <p:cNvPr id="5" name="TextBox 4">
            <a:extLst>
              <a:ext uri="{FF2B5EF4-FFF2-40B4-BE49-F238E27FC236}">
                <a16:creationId xmlns:a16="http://schemas.microsoft.com/office/drawing/2014/main" id="{CB9DFAAF-B998-27E5-D4DD-A3AAC4AB7F25}"/>
              </a:ext>
            </a:extLst>
          </p:cNvPr>
          <p:cNvSpPr txBox="1"/>
          <p:nvPr/>
        </p:nvSpPr>
        <p:spPr>
          <a:xfrm>
            <a:off x="3513377" y="5321639"/>
            <a:ext cx="6801862" cy="646331"/>
          </a:xfrm>
          <a:prstGeom prst="rect">
            <a:avLst/>
          </a:prstGeom>
          <a:noFill/>
          <a:ln>
            <a:solidFill>
              <a:srgbClr val="0070C0"/>
            </a:solidFill>
          </a:ln>
        </p:spPr>
        <p:txBody>
          <a:bodyPr wrap="none" rtlCol="0">
            <a:spAutoFit/>
          </a:bodyPr>
          <a:lstStyle/>
          <a:p>
            <a:r>
              <a:rPr lang="en-US" sz="3600" b="1" dirty="0">
                <a:solidFill>
                  <a:srgbClr val="0070C0"/>
                </a:solidFill>
              </a:rPr>
              <a:t>Include this chart if applicable</a:t>
            </a:r>
          </a:p>
        </p:txBody>
      </p:sp>
    </p:spTree>
    <p:extLst>
      <p:ext uri="{BB962C8B-B14F-4D97-AF65-F5344CB8AC3E}">
        <p14:creationId xmlns:p14="http://schemas.microsoft.com/office/powerpoint/2010/main" val="37569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A9F9C89B-B25E-510B-911A-6E700D9E3BF8}"/>
              </a:ext>
            </a:extLst>
          </p:cNvPr>
          <p:cNvGraphicFramePr>
            <a:graphicFrameLocks noGrp="1"/>
          </p:cNvGraphicFramePr>
          <p:nvPr>
            <p:extLst>
              <p:ext uri="{D42A27DB-BD31-4B8C-83A1-F6EECF244321}">
                <p14:modId xmlns:p14="http://schemas.microsoft.com/office/powerpoint/2010/main" val="678120497"/>
              </p:ext>
            </p:extLst>
          </p:nvPr>
        </p:nvGraphicFramePr>
        <p:xfrm>
          <a:off x="209265" y="1824448"/>
          <a:ext cx="16632072" cy="7578878"/>
        </p:xfrm>
        <a:graphic>
          <a:graphicData uri="http://schemas.openxmlformats.org/drawingml/2006/table">
            <a:tbl>
              <a:tblPr/>
              <a:tblGrid>
                <a:gridCol w="5492761">
                  <a:extLst>
                    <a:ext uri="{9D8B030D-6E8A-4147-A177-3AD203B41FA5}">
                      <a16:colId xmlns:a16="http://schemas.microsoft.com/office/drawing/2014/main" val="3540165474"/>
                    </a:ext>
                  </a:extLst>
                </a:gridCol>
                <a:gridCol w="889968">
                  <a:extLst>
                    <a:ext uri="{9D8B030D-6E8A-4147-A177-3AD203B41FA5}">
                      <a16:colId xmlns:a16="http://schemas.microsoft.com/office/drawing/2014/main" val="2447196501"/>
                    </a:ext>
                  </a:extLst>
                </a:gridCol>
                <a:gridCol w="889968">
                  <a:extLst>
                    <a:ext uri="{9D8B030D-6E8A-4147-A177-3AD203B41FA5}">
                      <a16:colId xmlns:a16="http://schemas.microsoft.com/office/drawing/2014/main" val="1025980083"/>
                    </a:ext>
                  </a:extLst>
                </a:gridCol>
                <a:gridCol w="889968">
                  <a:extLst>
                    <a:ext uri="{9D8B030D-6E8A-4147-A177-3AD203B41FA5}">
                      <a16:colId xmlns:a16="http://schemas.microsoft.com/office/drawing/2014/main" val="3696883030"/>
                    </a:ext>
                  </a:extLst>
                </a:gridCol>
                <a:gridCol w="889968">
                  <a:extLst>
                    <a:ext uri="{9D8B030D-6E8A-4147-A177-3AD203B41FA5}">
                      <a16:colId xmlns:a16="http://schemas.microsoft.com/office/drawing/2014/main" val="2659976134"/>
                    </a:ext>
                  </a:extLst>
                </a:gridCol>
                <a:gridCol w="744258">
                  <a:extLst>
                    <a:ext uri="{9D8B030D-6E8A-4147-A177-3AD203B41FA5}">
                      <a16:colId xmlns:a16="http://schemas.microsoft.com/office/drawing/2014/main" val="1326878276"/>
                    </a:ext>
                  </a:extLst>
                </a:gridCol>
                <a:gridCol w="744258">
                  <a:extLst>
                    <a:ext uri="{9D8B030D-6E8A-4147-A177-3AD203B41FA5}">
                      <a16:colId xmlns:a16="http://schemas.microsoft.com/office/drawing/2014/main" val="1202080552"/>
                    </a:ext>
                  </a:extLst>
                </a:gridCol>
                <a:gridCol w="744258">
                  <a:extLst>
                    <a:ext uri="{9D8B030D-6E8A-4147-A177-3AD203B41FA5}">
                      <a16:colId xmlns:a16="http://schemas.microsoft.com/office/drawing/2014/main" val="233555168"/>
                    </a:ext>
                  </a:extLst>
                </a:gridCol>
                <a:gridCol w="1085373">
                  <a:extLst>
                    <a:ext uri="{9D8B030D-6E8A-4147-A177-3AD203B41FA5}">
                      <a16:colId xmlns:a16="http://schemas.microsoft.com/office/drawing/2014/main" val="468756059"/>
                    </a:ext>
                  </a:extLst>
                </a:gridCol>
                <a:gridCol w="1140508">
                  <a:extLst>
                    <a:ext uri="{9D8B030D-6E8A-4147-A177-3AD203B41FA5}">
                      <a16:colId xmlns:a16="http://schemas.microsoft.com/office/drawing/2014/main" val="1008729375"/>
                    </a:ext>
                  </a:extLst>
                </a:gridCol>
                <a:gridCol w="1285228">
                  <a:extLst>
                    <a:ext uri="{9D8B030D-6E8A-4147-A177-3AD203B41FA5}">
                      <a16:colId xmlns:a16="http://schemas.microsoft.com/office/drawing/2014/main" val="1778931169"/>
                    </a:ext>
                  </a:extLst>
                </a:gridCol>
                <a:gridCol w="1835556">
                  <a:extLst>
                    <a:ext uri="{9D8B030D-6E8A-4147-A177-3AD203B41FA5}">
                      <a16:colId xmlns:a16="http://schemas.microsoft.com/office/drawing/2014/main" val="3097607656"/>
                    </a:ext>
                  </a:extLst>
                </a:gridCol>
              </a:tblGrid>
              <a:tr h="147301">
                <a:tc rowSpan="3" gridSpan="2">
                  <a:txBody>
                    <a:bodyPr/>
                    <a:lstStyle/>
                    <a:p>
                      <a:pPr algn="ctr" fontAlgn="ctr"/>
                      <a:r>
                        <a:rPr lang="en-US" sz="1200" b="1" i="0" u="none" strike="noStrike" dirty="0">
                          <a:solidFill>
                            <a:srgbClr val="000000"/>
                          </a:solidFill>
                          <a:effectLst/>
                          <a:latin typeface="Arial" panose="020B0604020202020204" pitchFamily="34" charset="0"/>
                        </a:rPr>
                        <a:t>Program Funding &amp; Quantities</a:t>
                      </a:r>
                    </a:p>
                  </a:txBody>
                  <a:tcPr marL="3173" marR="3173" marT="31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gridSpan="4">
                  <a:txBody>
                    <a:bodyPr/>
                    <a:lstStyle/>
                    <a:p>
                      <a:pPr algn="r" fontAlgn="b"/>
                      <a:r>
                        <a:rPr lang="en-US" sz="800" b="1" i="0" u="sng" strike="noStrike">
                          <a:solidFill>
                            <a:srgbClr val="000000"/>
                          </a:solidFill>
                          <a:effectLst/>
                          <a:latin typeface="Arial" panose="020B0604020202020204" pitchFamily="34" charset="0"/>
                        </a:rPr>
                        <a:t>Acquisition to O&amp;S Cost Ratio</a:t>
                      </a:r>
                    </a:p>
                  </a:txBody>
                  <a:tcPr marL="3173" marR="3173" marT="317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sz="800" b="1" i="0" u="none" strike="noStrike">
                          <a:solidFill>
                            <a:srgbClr val="000000"/>
                          </a:solidFill>
                          <a:effectLst/>
                          <a:latin typeface="Arial" panose="020B0604020202020204" pitchFamily="34" charset="0"/>
                        </a:rPr>
                        <a:t> </a:t>
                      </a:r>
                    </a:p>
                  </a:txBody>
                  <a:tcPr marL="3173" marR="3173" marT="317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en-US" sz="800" b="1" i="0" u="none" strike="noStrike">
                          <a:solidFill>
                            <a:srgbClr val="000000"/>
                          </a:solidFill>
                          <a:effectLst/>
                          <a:latin typeface="Arial" panose="020B0604020202020204" pitchFamily="34" charset="0"/>
                        </a:rPr>
                        <a:t>(BY </a:t>
                      </a:r>
                      <a:r>
                        <a:rPr lang="en-US" sz="800" b="1" i="0" u="none" strike="noStrike">
                          <a:solidFill>
                            <a:srgbClr val="0000FF"/>
                          </a:solidFill>
                          <a:effectLst/>
                          <a:latin typeface="Arial" panose="020B0604020202020204" pitchFamily="34" charset="0"/>
                        </a:rPr>
                        <a:t>yyyy</a:t>
                      </a:r>
                      <a:r>
                        <a:rPr lang="en-US" sz="800" b="1" i="0" u="none" strike="noStrike">
                          <a:solidFill>
                            <a:srgbClr val="000000"/>
                          </a:solidFill>
                          <a:effectLst/>
                          <a:latin typeface="Arial" panose="020B0604020202020204" pitchFamily="34" charset="0"/>
                        </a:rPr>
                        <a:t>)</a:t>
                      </a:r>
                    </a:p>
                  </a:txBody>
                  <a:tcPr marL="3173" marR="3173" marT="317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solidFill>
                            <a:srgbClr val="000000"/>
                          </a:solidFill>
                          <a:effectLst/>
                          <a:latin typeface="Arial" panose="020B0604020202020204" pitchFamily="34" charset="0"/>
                        </a:rPr>
                        <a:t>Curr Est</a:t>
                      </a:r>
                    </a:p>
                  </a:txBody>
                  <a:tcPr marL="3173" marR="3173" marT="317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solidFill>
                            <a:srgbClr val="000000"/>
                          </a:solidFill>
                          <a:effectLst/>
                          <a:latin typeface="Symbol" panose="05050102010706020507" pitchFamily="18" charset="2"/>
                        </a:rPr>
                        <a:t>D</a:t>
                      </a:r>
                      <a:r>
                        <a:rPr lang="en-US" sz="800" b="1" i="0" u="none" strike="noStrike">
                          <a:solidFill>
                            <a:srgbClr val="000000"/>
                          </a:solidFill>
                          <a:effectLst/>
                          <a:latin typeface="Arial" panose="020B0604020202020204" pitchFamily="34" charset="0"/>
                        </a:rPr>
                        <a:t> Current</a:t>
                      </a:r>
                    </a:p>
                  </a:txBody>
                  <a:tcPr marL="3173" marR="3173" marT="317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1" i="0" u="none" strike="noStrike">
                          <a:solidFill>
                            <a:srgbClr val="000000"/>
                          </a:solidFill>
                          <a:effectLst/>
                          <a:latin typeface="Symbol" panose="05050102010706020507" pitchFamily="18" charset="2"/>
                        </a:rPr>
                        <a:t>D</a:t>
                      </a:r>
                      <a:r>
                        <a:rPr lang="en-US" sz="800" b="1" i="0" u="none" strike="noStrike">
                          <a:solidFill>
                            <a:srgbClr val="000000"/>
                          </a:solidFill>
                          <a:effectLst/>
                          <a:latin typeface="Arial" panose="020B0604020202020204" pitchFamily="34" charset="0"/>
                        </a:rPr>
                        <a:t> Original</a:t>
                      </a:r>
                    </a:p>
                  </a:txBody>
                  <a:tcPr marL="3173" marR="3173" marT="31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2063877"/>
                  </a:ext>
                </a:extLst>
              </a:tr>
              <a:tr h="147301">
                <a:tc gridSpan="2" vMerge="1">
                  <a:txBody>
                    <a:bodyPr/>
                    <a:lstStyle/>
                    <a:p>
                      <a:endParaRPr lang="en-US"/>
                    </a:p>
                  </a:txBody>
                  <a:tcPr/>
                </a:tc>
                <a:tc hMerge="1" vMerge="1">
                  <a:txBody>
                    <a:bodyPr/>
                    <a:lstStyle/>
                    <a:p>
                      <a:endParaRPr lang="en-US"/>
                    </a:p>
                  </a:txBody>
                  <a:tcPr/>
                </a:tc>
                <a:tc gridSpan="4">
                  <a:txBody>
                    <a:bodyPr/>
                    <a:lstStyle/>
                    <a:p>
                      <a:pPr algn="r" fontAlgn="b"/>
                      <a:r>
                        <a:rPr lang="en-US" sz="800" b="1" i="0" u="none" strike="noStrike">
                          <a:solidFill>
                            <a:srgbClr val="000000"/>
                          </a:solidFill>
                          <a:effectLst/>
                          <a:latin typeface="Arial" panose="020B0604020202020204" pitchFamily="34" charset="0"/>
                        </a:rPr>
                        <a:t>Total Req'd Acq (BYXX$M):</a:t>
                      </a:r>
                    </a:p>
                  </a:txBody>
                  <a:tcPr marL="3173" marR="3173" marT="317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a:solidFill>
                            <a:srgbClr val="000000"/>
                          </a:solidFill>
                          <a:effectLst/>
                          <a:latin typeface="Arial" panose="020B0604020202020204" pitchFamily="34" charset="0"/>
                        </a:rPr>
                        <a:t> $ </a:t>
                      </a:r>
                    </a:p>
                  </a:txBody>
                  <a:tcPr marL="3173" marR="3173" marT="3173" marB="0" anchor="b">
                    <a:lnL>
                      <a:noFill/>
                    </a:lnL>
                    <a:lnR>
                      <a:noFill/>
                    </a:lnR>
                    <a:lnT>
                      <a:noFill/>
                    </a:lnT>
                    <a:lnB>
                      <a:noFill/>
                    </a:lnB>
                  </a:tcPr>
                </a:tc>
                <a:tc>
                  <a:txBody>
                    <a:bodyPr/>
                    <a:lstStyle/>
                    <a:p>
                      <a:pPr algn="ctr" fontAlgn="ctr"/>
                      <a:r>
                        <a:rPr lang="en-US" sz="800" b="1" i="0" u="none" strike="noStrike">
                          <a:solidFill>
                            <a:srgbClr val="000000"/>
                          </a:solidFill>
                          <a:effectLst/>
                          <a:latin typeface="Arial" panose="020B0604020202020204" pitchFamily="34" charset="0"/>
                        </a:rPr>
                        <a:t>%</a:t>
                      </a:r>
                    </a:p>
                  </a:txBody>
                  <a:tcPr marL="3173" marR="3173" marT="317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US" sz="800" b="1" i="0" u="none" strike="noStrike">
                          <a:solidFill>
                            <a:srgbClr val="000000"/>
                          </a:solidFill>
                          <a:effectLst/>
                          <a:latin typeface="Arial" panose="020B0604020202020204" pitchFamily="34" charset="0"/>
                        </a:rPr>
                        <a:t>PAUC:</a:t>
                      </a:r>
                    </a:p>
                  </a:txBody>
                  <a:tcPr marL="3173" marR="3173" marT="317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endParaRPr lang="en-US" sz="800" b="1" i="0" u="none" strike="noStrike">
                        <a:solidFill>
                          <a:srgbClr val="000000"/>
                        </a:solidFill>
                        <a:effectLst/>
                        <a:latin typeface="Arial" panose="020B0604020202020204" pitchFamily="34" charset="0"/>
                      </a:endParaRPr>
                    </a:p>
                  </a:txBody>
                  <a:tcPr marL="3173" marR="3173" marT="3173" marB="0" anchor="ctr">
                    <a:lnL>
                      <a:noFill/>
                    </a:lnL>
                    <a:lnR>
                      <a:noFill/>
                    </a:lnR>
                    <a:lnT>
                      <a:noFill/>
                    </a:lnT>
                    <a:lnB>
                      <a:noFill/>
                    </a:lnB>
                  </a:tcPr>
                </a:tc>
                <a:tc>
                  <a:txBody>
                    <a:bodyPr/>
                    <a:lstStyle/>
                    <a:p>
                      <a:pPr algn="ctr" fontAlgn="ctr"/>
                      <a:endParaRPr lang="en-US" sz="800" b="1" i="0" u="none" strike="noStrike">
                        <a:solidFill>
                          <a:srgbClr val="000000"/>
                        </a:solidFill>
                        <a:effectLst/>
                        <a:latin typeface="Arial" panose="020B0604020202020204" pitchFamily="34" charset="0"/>
                      </a:endParaRPr>
                    </a:p>
                  </a:txBody>
                  <a:tcPr marL="3173" marR="3173" marT="3173" marB="0" anchor="ctr">
                    <a:lnL>
                      <a:noFill/>
                    </a:lnL>
                    <a:lnR>
                      <a:noFill/>
                    </a:lnR>
                    <a:lnT>
                      <a:noFill/>
                    </a:lnT>
                    <a:lnB>
                      <a:noFill/>
                    </a:lnB>
                  </a:tcPr>
                </a:tc>
                <a:tc>
                  <a:txBody>
                    <a:bodyPr/>
                    <a:lstStyle/>
                    <a:p>
                      <a:pPr algn="ctr" fontAlgn="ctr"/>
                      <a:r>
                        <a:rPr lang="en-US" sz="800" b="1" i="0" u="none" strike="noStrike">
                          <a:solidFill>
                            <a:srgbClr val="000000"/>
                          </a:solidFill>
                          <a:effectLst/>
                          <a:latin typeface="Arial" panose="020B0604020202020204" pitchFamily="34" charset="0"/>
                        </a:rPr>
                        <a:t> </a:t>
                      </a:r>
                    </a:p>
                  </a:txBody>
                  <a:tcPr marL="3173" marR="3173" marT="3173"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4532056"/>
                  </a:ext>
                </a:extLst>
              </a:tr>
              <a:tr h="147301">
                <a:tc gridSpan="2" vMerge="1">
                  <a:txBody>
                    <a:bodyPr/>
                    <a:lstStyle/>
                    <a:p>
                      <a:endParaRPr lang="en-US"/>
                    </a:p>
                  </a:txBody>
                  <a:tcPr/>
                </a:tc>
                <a:tc hMerge="1" vMerge="1">
                  <a:txBody>
                    <a:bodyPr/>
                    <a:lstStyle/>
                    <a:p>
                      <a:endParaRPr lang="en-US"/>
                    </a:p>
                  </a:txBody>
                  <a:tcPr/>
                </a:tc>
                <a:tc gridSpan="4">
                  <a:txBody>
                    <a:bodyPr/>
                    <a:lstStyle/>
                    <a:p>
                      <a:pPr algn="r" fontAlgn="b"/>
                      <a:r>
                        <a:rPr lang="en-US" sz="800" b="1" i="0" u="none" strike="noStrike">
                          <a:solidFill>
                            <a:srgbClr val="000000"/>
                          </a:solidFill>
                          <a:effectLst/>
                          <a:latin typeface="Arial" panose="020B0604020202020204" pitchFamily="34" charset="0"/>
                        </a:rPr>
                        <a:t>Total Req'd O&amp;S (BYXX$M):</a:t>
                      </a:r>
                    </a:p>
                  </a:txBody>
                  <a:tcPr marL="3173" marR="3173" marT="317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a:solidFill>
                            <a:srgbClr val="000000"/>
                          </a:solidFill>
                          <a:effectLst/>
                          <a:latin typeface="Arial" panose="020B0604020202020204" pitchFamily="34" charset="0"/>
                        </a:rPr>
                        <a:t> $ </a:t>
                      </a:r>
                    </a:p>
                  </a:txBody>
                  <a:tcPr marL="3173" marR="3173" marT="31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Arial" panose="020B0604020202020204" pitchFamily="34" charset="0"/>
                        </a:rPr>
                        <a:t>%</a:t>
                      </a:r>
                    </a:p>
                  </a:txBody>
                  <a:tcPr marL="3173" marR="3173" marT="317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000000"/>
                          </a:solidFill>
                          <a:effectLst/>
                          <a:latin typeface="Arial" panose="020B0604020202020204" pitchFamily="34" charset="0"/>
                        </a:rPr>
                        <a:t>APUC:</a:t>
                      </a:r>
                    </a:p>
                  </a:txBody>
                  <a:tcPr marL="3173" marR="3173" marT="317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800" b="1" i="0" u="none" strike="noStrike">
                          <a:solidFill>
                            <a:srgbClr val="000000"/>
                          </a:solidFill>
                          <a:effectLst/>
                          <a:latin typeface="Arial" panose="020B0604020202020204" pitchFamily="34" charset="0"/>
                        </a:rPr>
                        <a:t> </a:t>
                      </a:r>
                    </a:p>
                  </a:txBody>
                  <a:tcPr marL="3173" marR="3173" marT="317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Arial" panose="020B0604020202020204" pitchFamily="34" charset="0"/>
                        </a:rPr>
                        <a:t> </a:t>
                      </a:r>
                    </a:p>
                  </a:txBody>
                  <a:tcPr marL="3173" marR="3173" marT="317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FF0000"/>
                          </a:solidFill>
                          <a:effectLst/>
                          <a:latin typeface="Arial" panose="020B0604020202020204" pitchFamily="34" charset="0"/>
                        </a:rPr>
                        <a:t> </a:t>
                      </a:r>
                    </a:p>
                  </a:txBody>
                  <a:tcPr marL="3173" marR="3173" marT="3173"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663199"/>
                  </a:ext>
                </a:extLst>
              </a:tr>
              <a:tr h="183192">
                <a:tc>
                  <a:txBody>
                    <a:bodyPr/>
                    <a:lstStyle/>
                    <a:p>
                      <a:pPr algn="ctr" fontAlgn="b"/>
                      <a:r>
                        <a:rPr lang="en-US" sz="1000" b="1" i="0" u="none" strike="noStrike" dirty="0">
                          <a:solidFill>
                            <a:srgbClr val="000000"/>
                          </a:solidFill>
                          <a:effectLst/>
                          <a:latin typeface="Arial" panose="020B0604020202020204" pitchFamily="34" charset="0"/>
                        </a:rPr>
                        <a:t>($ in Millions / Then Year)</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Prior</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FY22</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FY23</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FY24</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FY25</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FY26</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FY27</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FY28</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FY24-28</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To Comp</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 </a:t>
                      </a:r>
                      <a:r>
                        <a:rPr lang="en-US" sz="1000" b="1" i="0" u="none" strike="noStrike" dirty="0" err="1">
                          <a:solidFill>
                            <a:srgbClr val="000000"/>
                          </a:solidFill>
                          <a:effectLst/>
                          <a:latin typeface="Arial" panose="020B0604020202020204" pitchFamily="34" charset="0"/>
                        </a:rPr>
                        <a:t>Prog</a:t>
                      </a:r>
                      <a:r>
                        <a:rPr lang="en-US" sz="1000" b="1" i="0" u="none" strike="noStrike" dirty="0">
                          <a:solidFill>
                            <a:srgbClr val="000000"/>
                          </a:solidFill>
                          <a:effectLst/>
                          <a:latin typeface="Arial" panose="020B0604020202020204" pitchFamily="34" charset="0"/>
                        </a:rPr>
                        <a:t> Total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559277"/>
                  </a:ext>
                </a:extLst>
              </a:tr>
              <a:tr h="165247">
                <a:tc>
                  <a:txBody>
                    <a:bodyPr/>
                    <a:lstStyle/>
                    <a:p>
                      <a:pPr algn="ctr" fontAlgn="b"/>
                      <a:r>
                        <a:rPr lang="en-US" sz="900" b="1" i="0" u="none" strike="noStrike" dirty="0">
                          <a:solidFill>
                            <a:srgbClr val="000000"/>
                          </a:solidFill>
                          <a:effectLst/>
                          <a:latin typeface="Arial" panose="020B0604020202020204" pitchFamily="34" charset="0"/>
                        </a:rPr>
                        <a:t>RDT&amp;E</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gridSpan="11">
                  <a:txBody>
                    <a:bodyPr/>
                    <a:lstStyle/>
                    <a:p>
                      <a:pPr algn="ctr" fontAlgn="ctr"/>
                      <a:r>
                        <a:rPr lang="en-US" sz="800" b="1" i="0" u="none" strike="noStrike" dirty="0">
                          <a:solidFill>
                            <a:srgbClr val="008000"/>
                          </a:solidFill>
                          <a:effectLst/>
                          <a:latin typeface="Arial" panose="020B0604020202020204" pitchFamily="34" charset="0"/>
                        </a:rPr>
                        <a:t>Primary Line Items:  </a:t>
                      </a:r>
                    </a:p>
                  </a:txBody>
                  <a:tcPr marL="3173" marR="3173" marT="31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0541359"/>
                  </a:ext>
                </a:extLst>
              </a:tr>
              <a:tr h="165247">
                <a:tc>
                  <a:txBody>
                    <a:bodyPr/>
                    <a:lstStyle/>
                    <a:p>
                      <a:pPr algn="l" fontAlgn="b"/>
                      <a:r>
                        <a:rPr lang="en-US" sz="900" b="0" i="0" u="none" strike="noStrike">
                          <a:solidFill>
                            <a:srgbClr val="000000"/>
                          </a:solidFill>
                          <a:effectLst/>
                          <a:latin typeface="Arial" panose="020B0604020202020204" pitchFamily="34" charset="0"/>
                        </a:rPr>
                        <a:t>Prior $ (PB 23)</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003436"/>
                  </a:ext>
                </a:extLst>
              </a:tr>
              <a:tr h="165247">
                <a:tc>
                  <a:txBody>
                    <a:bodyPr/>
                    <a:lstStyle/>
                    <a:p>
                      <a:pPr algn="l" fontAlgn="b"/>
                      <a:r>
                        <a:rPr lang="en-US" sz="900" b="1" i="0" u="none" strike="noStrike" dirty="0">
                          <a:solidFill>
                            <a:srgbClr val="000000"/>
                          </a:solidFill>
                          <a:effectLst/>
                          <a:latin typeface="Arial" panose="020B0604020202020204" pitchFamily="34" charset="0"/>
                        </a:rPr>
                        <a:t>Current $ (POM 24)</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511501"/>
                  </a:ext>
                </a:extLst>
              </a:tr>
              <a:tr h="165247">
                <a:tc>
                  <a:txBody>
                    <a:bodyPr/>
                    <a:lstStyle/>
                    <a:p>
                      <a:pPr algn="l" fontAlgn="b"/>
                      <a:r>
                        <a:rPr lang="en-US" sz="900" b="0" i="0" u="none" strike="noStrike" dirty="0">
                          <a:solidFill>
                            <a:srgbClr val="000000"/>
                          </a:solidFill>
                          <a:effectLst/>
                          <a:latin typeface="Arial" panose="020B0604020202020204" pitchFamily="34" charset="0"/>
                        </a:rPr>
                        <a:t>     Delta $ (Current - Prior)</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736116"/>
                  </a:ext>
                </a:extLst>
              </a:tr>
              <a:tr h="165247">
                <a:tc>
                  <a:txBody>
                    <a:bodyPr/>
                    <a:lstStyle/>
                    <a:p>
                      <a:pPr algn="l" fontAlgn="b"/>
                      <a:r>
                        <a:rPr lang="en-US" sz="900" b="1" i="0" u="none" strike="noStrike" dirty="0">
                          <a:solidFill>
                            <a:srgbClr val="000000"/>
                          </a:solidFill>
                          <a:effectLst/>
                          <a:latin typeface="Arial" panose="020B0604020202020204" pitchFamily="34" charset="0"/>
                        </a:rPr>
                        <a:t>Required</a:t>
                      </a:r>
                      <a:r>
                        <a:rPr lang="en-US" sz="900" b="1" i="0" u="none" strike="noStrike" baseline="30000" dirty="0">
                          <a:solidFill>
                            <a:srgbClr val="000000"/>
                          </a:solidFill>
                          <a:effectLst/>
                          <a:latin typeface="Arial" panose="020B0604020202020204" pitchFamily="34" charset="0"/>
                        </a:rPr>
                        <a:t>1</a:t>
                      </a:r>
                      <a:r>
                        <a:rPr lang="en-US" sz="900" b="1" i="0" u="none" strike="noStrike" dirty="0">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28692"/>
                  </a:ext>
                </a:extLst>
              </a:tr>
              <a:tr h="165247">
                <a:tc>
                  <a:txBody>
                    <a:bodyPr/>
                    <a:lstStyle/>
                    <a:p>
                      <a:pPr algn="l" fontAlgn="b"/>
                      <a:r>
                        <a:rPr lang="en-US" sz="900" b="1" i="0" u="none" strike="noStrike">
                          <a:solidFill>
                            <a:srgbClr val="000000"/>
                          </a:solidFill>
                          <a:effectLst/>
                          <a:latin typeface="Arial" panose="020B0604020202020204" pitchFamily="34" charset="0"/>
                        </a:rPr>
                        <a:t>     Delta $ (Current - Required)</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73592393"/>
                  </a:ext>
                </a:extLst>
              </a:tr>
              <a:tr h="165247">
                <a:tc>
                  <a:txBody>
                    <a:bodyPr/>
                    <a:lstStyle/>
                    <a:p>
                      <a:pPr algn="l" fontAlgn="b"/>
                      <a:r>
                        <a:rPr lang="en-US" sz="900" b="1" i="0" u="none" strike="noStrike">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666336"/>
                  </a:ext>
                </a:extLst>
              </a:tr>
              <a:tr h="165247">
                <a:tc>
                  <a:txBody>
                    <a:bodyPr/>
                    <a:lstStyle/>
                    <a:p>
                      <a:pPr algn="ctr" fontAlgn="b"/>
                      <a:r>
                        <a:rPr lang="en-US" sz="900" b="1" i="0" u="none" strike="noStrike">
                          <a:solidFill>
                            <a:srgbClr val="000000"/>
                          </a:solidFill>
                          <a:effectLst/>
                          <a:latin typeface="Arial" panose="020B0604020202020204" pitchFamily="34" charset="0"/>
                        </a:rPr>
                        <a:t>PROCUREMENT</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11">
                  <a:txBody>
                    <a:bodyPr/>
                    <a:lstStyle/>
                    <a:p>
                      <a:pPr algn="ctr" fontAlgn="ctr"/>
                      <a:r>
                        <a:rPr lang="en-US" sz="800" b="1" i="0" u="none" strike="noStrike">
                          <a:solidFill>
                            <a:srgbClr val="008000"/>
                          </a:solidFill>
                          <a:effectLst/>
                          <a:latin typeface="Arial" panose="020B0604020202020204" pitchFamily="34" charset="0"/>
                        </a:rPr>
                        <a:t> Primary Line Items:   </a:t>
                      </a:r>
                    </a:p>
                  </a:txBody>
                  <a:tcPr marL="3173" marR="3173" marT="31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5553589"/>
                  </a:ext>
                </a:extLst>
              </a:tr>
              <a:tr h="165247">
                <a:tc>
                  <a:txBody>
                    <a:bodyPr/>
                    <a:lstStyle/>
                    <a:p>
                      <a:pPr algn="l" fontAlgn="b"/>
                      <a:r>
                        <a:rPr lang="en-US" sz="900" b="0" i="0" u="none" strike="noStrike">
                          <a:solidFill>
                            <a:srgbClr val="000000"/>
                          </a:solidFill>
                          <a:effectLst/>
                          <a:latin typeface="Arial" panose="020B0604020202020204" pitchFamily="34" charset="0"/>
                        </a:rPr>
                        <a:t>Prior $ (PB 23)</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469557"/>
                  </a:ext>
                </a:extLst>
              </a:tr>
              <a:tr h="143702">
                <a:tc>
                  <a:txBody>
                    <a:bodyPr/>
                    <a:lstStyle/>
                    <a:p>
                      <a:pPr algn="l" fontAlgn="b"/>
                      <a:r>
                        <a:rPr lang="en-US" sz="900" b="1" i="0" u="none" strike="noStrike" dirty="0">
                          <a:solidFill>
                            <a:srgbClr val="000000"/>
                          </a:solidFill>
                          <a:effectLst/>
                          <a:latin typeface="Arial" panose="020B0604020202020204" pitchFamily="34" charset="0"/>
                        </a:rPr>
                        <a:t>Current $ (POM 24)</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71931"/>
                  </a:ext>
                </a:extLst>
              </a:tr>
              <a:tr h="165247">
                <a:tc>
                  <a:txBody>
                    <a:bodyPr/>
                    <a:lstStyle/>
                    <a:p>
                      <a:pPr algn="l" fontAlgn="b"/>
                      <a:r>
                        <a:rPr lang="en-US" sz="900" b="0" i="0" u="none" strike="noStrike" dirty="0">
                          <a:solidFill>
                            <a:srgbClr val="000000"/>
                          </a:solidFill>
                          <a:effectLst/>
                          <a:latin typeface="Arial" panose="020B0604020202020204" pitchFamily="34" charset="0"/>
                        </a:rPr>
                        <a:t>     Delta $ (Current - Prior)</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299526"/>
                  </a:ext>
                </a:extLst>
              </a:tr>
              <a:tr h="165247">
                <a:tc>
                  <a:txBody>
                    <a:bodyPr/>
                    <a:lstStyle/>
                    <a:p>
                      <a:pPr algn="l" fontAlgn="b"/>
                      <a:r>
                        <a:rPr lang="en-US" sz="900" b="1" i="0" u="none" strike="noStrike">
                          <a:solidFill>
                            <a:srgbClr val="000000"/>
                          </a:solidFill>
                          <a:effectLst/>
                          <a:latin typeface="Arial" panose="020B0604020202020204" pitchFamily="34" charset="0"/>
                        </a:rPr>
                        <a:t>Required</a:t>
                      </a:r>
                      <a:r>
                        <a:rPr lang="en-US" sz="900" b="1" i="0" u="none" strike="noStrike" baseline="30000">
                          <a:solidFill>
                            <a:srgbClr val="000000"/>
                          </a:solidFill>
                          <a:effectLst/>
                          <a:latin typeface="Arial" panose="020B0604020202020204" pitchFamily="34" charset="0"/>
                        </a:rPr>
                        <a:t>1</a:t>
                      </a:r>
                      <a:r>
                        <a:rPr lang="en-US" sz="900" b="1" i="0" u="none" strike="noStrike">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1620018"/>
                  </a:ext>
                </a:extLst>
              </a:tr>
              <a:tr h="165247">
                <a:tc>
                  <a:txBody>
                    <a:bodyPr/>
                    <a:lstStyle/>
                    <a:p>
                      <a:pPr algn="l" fontAlgn="b"/>
                      <a:r>
                        <a:rPr lang="en-US" sz="900" b="1" i="0" u="none" strike="noStrike">
                          <a:solidFill>
                            <a:srgbClr val="000000"/>
                          </a:solidFill>
                          <a:effectLst/>
                          <a:latin typeface="Arial" panose="020B0604020202020204" pitchFamily="34" charset="0"/>
                        </a:rPr>
                        <a:t>     Delta $ (Current - Required)</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4064919190"/>
                  </a:ext>
                </a:extLst>
              </a:tr>
              <a:tr h="165247">
                <a:tc>
                  <a:txBody>
                    <a:bodyPr/>
                    <a:lstStyle/>
                    <a:p>
                      <a:pPr algn="l" fontAlgn="b"/>
                      <a:r>
                        <a:rPr lang="en-US" sz="900" b="1" i="0" u="none" strike="noStrike">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003847"/>
                  </a:ext>
                </a:extLst>
              </a:tr>
              <a:tr h="165247">
                <a:tc>
                  <a:txBody>
                    <a:bodyPr/>
                    <a:lstStyle/>
                    <a:p>
                      <a:pPr algn="ctr" fontAlgn="b"/>
                      <a:r>
                        <a:rPr lang="en-US" sz="900" b="1" i="0" u="none" strike="noStrike">
                          <a:solidFill>
                            <a:srgbClr val="000000"/>
                          </a:solidFill>
                          <a:effectLst/>
                          <a:latin typeface="Arial" panose="020B0604020202020204" pitchFamily="34" charset="0"/>
                        </a:rPr>
                        <a:t>MILCON</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11">
                  <a:txBody>
                    <a:bodyPr/>
                    <a:lstStyle/>
                    <a:p>
                      <a:pPr algn="ctr" fontAlgn="ctr"/>
                      <a:r>
                        <a:rPr lang="en-US" sz="800" b="1" i="0" u="none" strike="noStrike">
                          <a:solidFill>
                            <a:srgbClr val="008000"/>
                          </a:solidFill>
                          <a:effectLst/>
                          <a:latin typeface="Arial" panose="020B0604020202020204" pitchFamily="34" charset="0"/>
                        </a:rPr>
                        <a:t> Primary Line Items:   </a:t>
                      </a:r>
                    </a:p>
                  </a:txBody>
                  <a:tcPr marL="3173" marR="3173" marT="31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5054750"/>
                  </a:ext>
                </a:extLst>
              </a:tr>
              <a:tr h="165247">
                <a:tc>
                  <a:txBody>
                    <a:bodyPr/>
                    <a:lstStyle/>
                    <a:p>
                      <a:pPr algn="l" fontAlgn="b"/>
                      <a:r>
                        <a:rPr lang="en-US" sz="900" b="0" i="0" u="none" strike="noStrike" dirty="0">
                          <a:solidFill>
                            <a:srgbClr val="000000"/>
                          </a:solidFill>
                          <a:effectLst/>
                          <a:latin typeface="Arial" panose="020B0604020202020204" pitchFamily="34" charset="0"/>
                        </a:rPr>
                        <a:t>Prior $ (PB 23)</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535761"/>
                  </a:ext>
                </a:extLst>
              </a:tr>
              <a:tr h="165247">
                <a:tc>
                  <a:txBody>
                    <a:bodyPr/>
                    <a:lstStyle/>
                    <a:p>
                      <a:pPr algn="l" fontAlgn="b"/>
                      <a:r>
                        <a:rPr lang="en-US" sz="900" b="1" i="0" u="none" strike="noStrike" dirty="0">
                          <a:solidFill>
                            <a:srgbClr val="000000"/>
                          </a:solidFill>
                          <a:effectLst/>
                          <a:latin typeface="Arial" panose="020B0604020202020204" pitchFamily="34" charset="0"/>
                        </a:rPr>
                        <a:t>Current $ (POM 24)</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450274"/>
                  </a:ext>
                </a:extLst>
              </a:tr>
              <a:tr h="165247">
                <a:tc>
                  <a:txBody>
                    <a:bodyPr/>
                    <a:lstStyle/>
                    <a:p>
                      <a:pPr algn="l" fontAlgn="b"/>
                      <a:r>
                        <a:rPr lang="en-US" sz="900" b="0" i="0" u="none" strike="noStrike" dirty="0">
                          <a:solidFill>
                            <a:srgbClr val="000000"/>
                          </a:solidFill>
                          <a:effectLst/>
                          <a:latin typeface="Arial" panose="020B0604020202020204" pitchFamily="34" charset="0"/>
                        </a:rPr>
                        <a:t>     Delta $ (Current - Prior)</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790940"/>
                  </a:ext>
                </a:extLst>
              </a:tr>
              <a:tr h="165247">
                <a:tc>
                  <a:txBody>
                    <a:bodyPr/>
                    <a:lstStyle/>
                    <a:p>
                      <a:pPr algn="l" fontAlgn="b"/>
                      <a:r>
                        <a:rPr lang="en-US" sz="900" b="1" i="0" u="none" strike="noStrike" dirty="0">
                          <a:solidFill>
                            <a:srgbClr val="000000"/>
                          </a:solidFill>
                          <a:effectLst/>
                          <a:latin typeface="Arial" panose="020B0604020202020204" pitchFamily="34" charset="0"/>
                        </a:rPr>
                        <a:t>Required</a:t>
                      </a:r>
                      <a:r>
                        <a:rPr lang="en-US" sz="900" b="1" i="0" u="none" strike="noStrike" baseline="30000" dirty="0">
                          <a:solidFill>
                            <a:srgbClr val="000000"/>
                          </a:solidFill>
                          <a:effectLst/>
                          <a:latin typeface="Arial" panose="020B0604020202020204" pitchFamily="34" charset="0"/>
                        </a:rPr>
                        <a:t>1</a:t>
                      </a:r>
                      <a:r>
                        <a:rPr lang="en-US" sz="900" b="1" i="0" u="none" strike="noStrike" dirty="0">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452817"/>
                  </a:ext>
                </a:extLst>
              </a:tr>
              <a:tr h="165247">
                <a:tc>
                  <a:txBody>
                    <a:bodyPr/>
                    <a:lstStyle/>
                    <a:p>
                      <a:pPr algn="l" fontAlgn="b"/>
                      <a:r>
                        <a:rPr lang="en-US" sz="900" b="1" i="0" u="none" strike="noStrike">
                          <a:solidFill>
                            <a:srgbClr val="000000"/>
                          </a:solidFill>
                          <a:effectLst/>
                          <a:latin typeface="Arial" panose="020B0604020202020204" pitchFamily="34" charset="0"/>
                        </a:rPr>
                        <a:t>     Delta $ (Current - Required)</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884625090"/>
                  </a:ext>
                </a:extLst>
              </a:tr>
              <a:tr h="165247">
                <a:tc>
                  <a:txBody>
                    <a:bodyPr/>
                    <a:lstStyle/>
                    <a:p>
                      <a:pPr algn="l" fontAlgn="b"/>
                      <a:r>
                        <a:rPr lang="en-US" sz="900" b="1" i="0" u="none" strike="noStrike">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487728"/>
                  </a:ext>
                </a:extLst>
              </a:tr>
              <a:tr h="165247">
                <a:tc>
                  <a:txBody>
                    <a:bodyPr/>
                    <a:lstStyle/>
                    <a:p>
                      <a:pPr algn="ctr" fontAlgn="b"/>
                      <a:r>
                        <a:rPr lang="en-US" sz="900" b="1" i="0" u="none" strike="noStrike">
                          <a:solidFill>
                            <a:srgbClr val="000000"/>
                          </a:solidFill>
                          <a:effectLst/>
                          <a:latin typeface="Arial" panose="020B0604020202020204" pitchFamily="34" charset="0"/>
                        </a:rPr>
                        <a:t>SYSTEM O&amp;M</a:t>
                      </a:r>
                      <a:r>
                        <a:rPr lang="en-US" sz="900" b="1" i="0" u="none" strike="noStrike" baseline="30000">
                          <a:solidFill>
                            <a:srgbClr val="000000"/>
                          </a:solidFill>
                          <a:effectLst/>
                          <a:latin typeface="Arial" panose="020B0604020202020204" pitchFamily="34" charset="0"/>
                        </a:rPr>
                        <a:t>2</a:t>
                      </a:r>
                      <a:endParaRPr lang="en-US" sz="900" b="1" i="0" u="none" strike="noStrike">
                        <a:solidFill>
                          <a:srgbClr val="000000"/>
                        </a:solidFill>
                        <a:effectLst/>
                        <a:latin typeface="Arial" panose="020B0604020202020204" pitchFamily="34" charset="0"/>
                      </a:endParaRP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CDE1"/>
                    </a:solidFill>
                  </a:tcPr>
                </a:tc>
                <a:tc gridSpan="11">
                  <a:txBody>
                    <a:bodyPr/>
                    <a:lstStyle/>
                    <a:p>
                      <a:pPr algn="ctr" fontAlgn="ctr"/>
                      <a:r>
                        <a:rPr lang="en-US" sz="800" b="1" i="0" u="none" strike="noStrike">
                          <a:solidFill>
                            <a:srgbClr val="008000"/>
                          </a:solidFill>
                          <a:effectLst/>
                          <a:latin typeface="Arial" panose="020B0604020202020204" pitchFamily="34" charset="0"/>
                        </a:rPr>
                        <a:t> Primary Line Items:   </a:t>
                      </a:r>
                    </a:p>
                  </a:txBody>
                  <a:tcPr marL="3173" marR="3173" marT="317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CDE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0086903"/>
                  </a:ext>
                </a:extLst>
              </a:tr>
              <a:tr h="165247">
                <a:tc>
                  <a:txBody>
                    <a:bodyPr/>
                    <a:lstStyle/>
                    <a:p>
                      <a:pPr algn="l" fontAlgn="b"/>
                      <a:r>
                        <a:rPr lang="en-US" sz="900" b="0" i="0" u="none" strike="noStrike" dirty="0">
                          <a:solidFill>
                            <a:srgbClr val="000000"/>
                          </a:solidFill>
                          <a:effectLst/>
                          <a:latin typeface="Arial" panose="020B0604020202020204" pitchFamily="34" charset="0"/>
                        </a:rPr>
                        <a:t>Prior $ (PB 23)</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9100405"/>
                  </a:ext>
                </a:extLst>
              </a:tr>
              <a:tr h="165247">
                <a:tc>
                  <a:txBody>
                    <a:bodyPr/>
                    <a:lstStyle/>
                    <a:p>
                      <a:pPr algn="l" fontAlgn="b"/>
                      <a:r>
                        <a:rPr lang="en-US" sz="900" b="1" i="0" u="none" strike="noStrike" dirty="0">
                          <a:solidFill>
                            <a:srgbClr val="000000"/>
                          </a:solidFill>
                          <a:effectLst/>
                          <a:latin typeface="Arial" panose="020B0604020202020204" pitchFamily="34" charset="0"/>
                        </a:rPr>
                        <a:t>Current $ (POM 24)</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594250"/>
                  </a:ext>
                </a:extLst>
              </a:tr>
              <a:tr h="165247">
                <a:tc>
                  <a:txBody>
                    <a:bodyPr/>
                    <a:lstStyle/>
                    <a:p>
                      <a:pPr algn="l" fontAlgn="b"/>
                      <a:r>
                        <a:rPr lang="en-US" sz="900" b="0" i="0" u="none" strike="noStrike" dirty="0">
                          <a:solidFill>
                            <a:srgbClr val="000000"/>
                          </a:solidFill>
                          <a:effectLst/>
                          <a:latin typeface="Arial" panose="020B0604020202020204" pitchFamily="34" charset="0"/>
                        </a:rPr>
                        <a:t>     Delta $ (Current - Prior)</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484798"/>
                  </a:ext>
                </a:extLst>
              </a:tr>
              <a:tr h="165247">
                <a:tc>
                  <a:txBody>
                    <a:bodyPr/>
                    <a:lstStyle/>
                    <a:p>
                      <a:pPr algn="l" fontAlgn="b"/>
                      <a:r>
                        <a:rPr lang="en-US" sz="900" b="1" i="0" u="none" strike="noStrike">
                          <a:solidFill>
                            <a:srgbClr val="000000"/>
                          </a:solidFill>
                          <a:effectLst/>
                          <a:latin typeface="Arial" panose="020B0604020202020204" pitchFamily="34" charset="0"/>
                        </a:rPr>
                        <a:t>Required</a:t>
                      </a:r>
                      <a:r>
                        <a:rPr lang="en-US" sz="900" b="1" i="0" u="none" strike="noStrike" baseline="30000">
                          <a:solidFill>
                            <a:srgbClr val="000000"/>
                          </a:solidFill>
                          <a:effectLst/>
                          <a:latin typeface="Arial" panose="020B0604020202020204" pitchFamily="34" charset="0"/>
                        </a:rPr>
                        <a:t>1</a:t>
                      </a:r>
                      <a:r>
                        <a:rPr lang="en-US" sz="900" b="1" i="0" u="none" strike="noStrike">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106180"/>
                  </a:ext>
                </a:extLst>
              </a:tr>
              <a:tr h="165247">
                <a:tc>
                  <a:txBody>
                    <a:bodyPr/>
                    <a:lstStyle/>
                    <a:p>
                      <a:pPr algn="l" fontAlgn="b"/>
                      <a:r>
                        <a:rPr lang="en-US" sz="900" b="1" i="0" u="none" strike="noStrike" dirty="0">
                          <a:solidFill>
                            <a:srgbClr val="000000"/>
                          </a:solidFill>
                          <a:effectLst/>
                          <a:latin typeface="Arial" panose="020B0604020202020204" pitchFamily="34" charset="0"/>
                        </a:rPr>
                        <a:t>     Delta $ (Current - Required)</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CDE1"/>
                    </a:solidFill>
                  </a:tcPr>
                </a:tc>
                <a:extLst>
                  <a:ext uri="{0D108BD9-81ED-4DB2-BD59-A6C34878D82A}">
                    <a16:rowId xmlns:a16="http://schemas.microsoft.com/office/drawing/2014/main" val="3180343537"/>
                  </a:ext>
                </a:extLst>
              </a:tr>
              <a:tr h="165247">
                <a:tc>
                  <a:txBody>
                    <a:bodyPr/>
                    <a:lstStyle/>
                    <a:p>
                      <a:pPr algn="l" fontAlgn="b"/>
                      <a:r>
                        <a:rPr lang="en-US" sz="900" b="1" i="0" u="none" strike="noStrike">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501874"/>
                  </a:ext>
                </a:extLst>
              </a:tr>
              <a:tr h="165247">
                <a:tc>
                  <a:txBody>
                    <a:bodyPr/>
                    <a:lstStyle/>
                    <a:p>
                      <a:pPr algn="ctr" fontAlgn="b"/>
                      <a:r>
                        <a:rPr lang="en-US" sz="900" b="1" i="0" u="none" strike="noStrike">
                          <a:solidFill>
                            <a:srgbClr val="000000"/>
                          </a:solidFill>
                          <a:effectLst/>
                          <a:latin typeface="Arial" panose="020B0604020202020204" pitchFamily="34" charset="0"/>
                        </a:rPr>
                        <a:t>TOTAL</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11">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6165568"/>
                  </a:ext>
                </a:extLst>
              </a:tr>
              <a:tr h="165247">
                <a:tc>
                  <a:txBody>
                    <a:bodyPr/>
                    <a:lstStyle/>
                    <a:p>
                      <a:pPr algn="l" fontAlgn="b"/>
                      <a:r>
                        <a:rPr lang="en-US" sz="900" b="0" i="0" u="none" strike="noStrike" dirty="0">
                          <a:solidFill>
                            <a:srgbClr val="000000"/>
                          </a:solidFill>
                          <a:effectLst/>
                          <a:latin typeface="Arial" panose="020B0604020202020204" pitchFamily="34" charset="0"/>
                        </a:rPr>
                        <a:t>Prior $ (PB 23)</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382936"/>
                  </a:ext>
                </a:extLst>
              </a:tr>
              <a:tr h="165247">
                <a:tc>
                  <a:txBody>
                    <a:bodyPr/>
                    <a:lstStyle/>
                    <a:p>
                      <a:pPr algn="l" fontAlgn="b"/>
                      <a:r>
                        <a:rPr lang="en-US" sz="900" b="1" i="0" u="none" strike="noStrike" dirty="0">
                          <a:solidFill>
                            <a:srgbClr val="000000"/>
                          </a:solidFill>
                          <a:effectLst/>
                          <a:latin typeface="Arial" panose="020B0604020202020204" pitchFamily="34" charset="0"/>
                        </a:rPr>
                        <a:t>Current $ (POM 24)</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754358"/>
                  </a:ext>
                </a:extLst>
              </a:tr>
              <a:tr h="165247">
                <a:tc>
                  <a:txBody>
                    <a:bodyPr/>
                    <a:lstStyle/>
                    <a:p>
                      <a:pPr algn="l" fontAlgn="b"/>
                      <a:r>
                        <a:rPr lang="en-US" sz="900" b="0" i="0" u="none" strike="noStrike" dirty="0">
                          <a:solidFill>
                            <a:srgbClr val="000000"/>
                          </a:solidFill>
                          <a:effectLst/>
                          <a:latin typeface="Arial" panose="020B0604020202020204" pitchFamily="34" charset="0"/>
                        </a:rPr>
                        <a:t>     Delta $ (Current - Prior)</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515119"/>
                  </a:ext>
                </a:extLst>
              </a:tr>
              <a:tr h="165247">
                <a:tc>
                  <a:txBody>
                    <a:bodyPr/>
                    <a:lstStyle/>
                    <a:p>
                      <a:pPr algn="l" fontAlgn="b"/>
                      <a:r>
                        <a:rPr lang="en-US" sz="900" b="1" i="0" u="none" strike="noStrike">
                          <a:solidFill>
                            <a:srgbClr val="000000"/>
                          </a:solidFill>
                          <a:effectLst/>
                          <a:latin typeface="Arial" panose="020B0604020202020204" pitchFamily="34" charset="0"/>
                        </a:rPr>
                        <a:t>Required</a:t>
                      </a:r>
                      <a:r>
                        <a:rPr lang="en-US" sz="900" b="1" i="0" u="none" strike="noStrike" baseline="30000">
                          <a:solidFill>
                            <a:srgbClr val="000000"/>
                          </a:solidFill>
                          <a:effectLst/>
                          <a:latin typeface="Arial" panose="020B0604020202020204" pitchFamily="34" charset="0"/>
                        </a:rPr>
                        <a:t>1</a:t>
                      </a:r>
                      <a:r>
                        <a:rPr lang="en-US" sz="900" b="1" i="0" u="none" strike="noStrike">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13098"/>
                  </a:ext>
                </a:extLst>
              </a:tr>
              <a:tr h="165247">
                <a:tc>
                  <a:txBody>
                    <a:bodyPr/>
                    <a:lstStyle/>
                    <a:p>
                      <a:pPr algn="l" fontAlgn="b"/>
                      <a:r>
                        <a:rPr lang="en-US" sz="900" b="1" i="0" u="none" strike="noStrike">
                          <a:solidFill>
                            <a:srgbClr val="000000"/>
                          </a:solidFill>
                          <a:effectLst/>
                          <a:latin typeface="Arial" panose="020B0604020202020204" pitchFamily="34" charset="0"/>
                        </a:rPr>
                        <a:t>     Delta $ (Current - Required)</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1058342109"/>
                  </a:ext>
                </a:extLst>
              </a:tr>
              <a:tr h="165247">
                <a:tc>
                  <a:txBody>
                    <a:bodyPr/>
                    <a:lstStyle/>
                    <a:p>
                      <a:pPr algn="l" fontAlgn="b"/>
                      <a:r>
                        <a:rPr lang="en-US" sz="900" b="1" i="0" u="none" strike="noStrike">
                          <a:solidFill>
                            <a:srgbClr val="000000"/>
                          </a:solidFill>
                          <a:effectLst/>
                          <a:latin typeface="Arial" panose="020B0604020202020204" pitchFamily="34" charset="0"/>
                        </a:rPr>
                        <a:t> </a:t>
                      </a:r>
                    </a:p>
                  </a:txBody>
                  <a:tcPr marL="3173" marR="3173" marT="317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000000"/>
                          </a:solidFill>
                          <a:effectLst/>
                          <a:latin typeface="Arial" panose="020B0604020202020204" pitchFamily="34" charset="0"/>
                        </a:rPr>
                        <a:t> </a:t>
                      </a:r>
                    </a:p>
                  </a:txBody>
                  <a:tcPr marL="3173" marR="3173" marT="31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905559"/>
                  </a:ext>
                </a:extLst>
              </a:tr>
              <a:tr h="165247">
                <a:tc>
                  <a:txBody>
                    <a:bodyPr/>
                    <a:lstStyle/>
                    <a:p>
                      <a:pPr algn="ctr" fontAlgn="b"/>
                      <a:r>
                        <a:rPr lang="en-US" sz="900" b="1" i="0" u="none" strike="noStrike" dirty="0">
                          <a:solidFill>
                            <a:srgbClr val="000000"/>
                          </a:solidFill>
                          <a:effectLst/>
                          <a:latin typeface="Arial" panose="020B0604020202020204" pitchFamily="34" charset="0"/>
                        </a:rPr>
                        <a:t>QUANTITIES</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11">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8859016"/>
                  </a:ext>
                </a:extLst>
              </a:tr>
              <a:tr h="165247">
                <a:tc>
                  <a:txBody>
                    <a:bodyPr/>
                    <a:lstStyle/>
                    <a:p>
                      <a:pPr algn="l" fontAlgn="b"/>
                      <a:r>
                        <a:rPr lang="en-US" sz="900" b="0" i="0" u="none" strike="noStrike" dirty="0">
                          <a:solidFill>
                            <a:srgbClr val="000000"/>
                          </a:solidFill>
                          <a:effectLst/>
                          <a:latin typeface="Arial" panose="020B0604020202020204" pitchFamily="34" charset="0"/>
                        </a:rPr>
                        <a:t>Prior </a:t>
                      </a:r>
                      <a:r>
                        <a:rPr lang="en-US" sz="900" b="0" i="0" u="none" strike="noStrike" dirty="0" err="1">
                          <a:solidFill>
                            <a:srgbClr val="000000"/>
                          </a:solidFill>
                          <a:effectLst/>
                          <a:latin typeface="Arial" panose="020B0604020202020204" pitchFamily="34" charset="0"/>
                        </a:rPr>
                        <a:t>Qty</a:t>
                      </a:r>
                      <a:r>
                        <a:rPr lang="en-US" sz="900" b="0" i="0" u="none" strike="noStrike" dirty="0">
                          <a:solidFill>
                            <a:srgbClr val="000000"/>
                          </a:solidFill>
                          <a:effectLst/>
                          <a:latin typeface="Arial" panose="020B0604020202020204" pitchFamily="34" charset="0"/>
                        </a:rPr>
                        <a:t> (PB 23)</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688450"/>
                  </a:ext>
                </a:extLst>
              </a:tr>
              <a:tr h="165247">
                <a:tc>
                  <a:txBody>
                    <a:bodyPr/>
                    <a:lstStyle/>
                    <a:p>
                      <a:pPr algn="l" fontAlgn="b"/>
                      <a:r>
                        <a:rPr lang="en-US" sz="900" b="1" i="0" u="none" strike="noStrike" dirty="0">
                          <a:solidFill>
                            <a:srgbClr val="000000"/>
                          </a:solidFill>
                          <a:effectLst/>
                          <a:latin typeface="Arial" panose="020B0604020202020204" pitchFamily="34" charset="0"/>
                        </a:rPr>
                        <a:t>Current </a:t>
                      </a:r>
                      <a:r>
                        <a:rPr lang="en-US" sz="900" b="1" i="0" u="none" strike="noStrike" dirty="0" err="1">
                          <a:solidFill>
                            <a:srgbClr val="000000"/>
                          </a:solidFill>
                          <a:effectLst/>
                          <a:latin typeface="Arial" panose="020B0604020202020204" pitchFamily="34" charset="0"/>
                        </a:rPr>
                        <a:t>Qty</a:t>
                      </a:r>
                      <a:r>
                        <a:rPr lang="en-US" sz="900" b="1" i="0" u="none" strike="noStrike" dirty="0">
                          <a:solidFill>
                            <a:srgbClr val="000000"/>
                          </a:solidFill>
                          <a:effectLst/>
                          <a:latin typeface="Arial" panose="020B0604020202020204" pitchFamily="34" charset="0"/>
                        </a:rPr>
                        <a:t> (POM 24)</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83402"/>
                  </a:ext>
                </a:extLst>
              </a:tr>
              <a:tr h="165247">
                <a:tc>
                  <a:txBody>
                    <a:bodyPr/>
                    <a:lstStyle/>
                    <a:p>
                      <a:pPr algn="l" fontAlgn="b"/>
                      <a:r>
                        <a:rPr lang="en-US" sz="900" b="0" i="0" u="none" strike="noStrike" dirty="0">
                          <a:solidFill>
                            <a:srgbClr val="000000"/>
                          </a:solidFill>
                          <a:effectLst/>
                          <a:latin typeface="Arial" panose="020B0604020202020204" pitchFamily="34" charset="0"/>
                        </a:rPr>
                        <a:t>     Delta </a:t>
                      </a:r>
                      <a:r>
                        <a:rPr lang="en-US" sz="900" b="0" i="0" u="none" strike="noStrike" dirty="0" err="1">
                          <a:solidFill>
                            <a:srgbClr val="000000"/>
                          </a:solidFill>
                          <a:effectLst/>
                          <a:latin typeface="Arial" panose="020B0604020202020204" pitchFamily="34" charset="0"/>
                        </a:rPr>
                        <a:t>Qty</a:t>
                      </a:r>
                      <a:r>
                        <a:rPr lang="en-US" sz="900" b="0" i="0" u="none" strike="noStrike" dirty="0">
                          <a:solidFill>
                            <a:srgbClr val="000000"/>
                          </a:solidFill>
                          <a:effectLst/>
                          <a:latin typeface="Arial" panose="020B0604020202020204" pitchFamily="34" charset="0"/>
                        </a:rPr>
                        <a:t> (Current - Prior)</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389036"/>
                  </a:ext>
                </a:extLst>
              </a:tr>
              <a:tr h="165247">
                <a:tc>
                  <a:txBody>
                    <a:bodyPr/>
                    <a:lstStyle/>
                    <a:p>
                      <a:pPr algn="l" fontAlgn="b"/>
                      <a:r>
                        <a:rPr lang="en-US" sz="900" b="1" i="0" u="none" strike="noStrike" dirty="0">
                          <a:solidFill>
                            <a:srgbClr val="000000"/>
                          </a:solidFill>
                          <a:effectLst/>
                          <a:latin typeface="Arial" panose="020B0604020202020204" pitchFamily="34" charset="0"/>
                        </a:rPr>
                        <a:t>Required</a:t>
                      </a:r>
                      <a:r>
                        <a:rPr lang="en-US" sz="900" b="1" i="0" u="none" strike="noStrike" baseline="30000" dirty="0">
                          <a:solidFill>
                            <a:srgbClr val="000000"/>
                          </a:solidFill>
                          <a:effectLst/>
                          <a:latin typeface="Arial" panose="020B0604020202020204" pitchFamily="34" charset="0"/>
                        </a:rPr>
                        <a:t>1</a:t>
                      </a:r>
                      <a:r>
                        <a:rPr lang="en-US" sz="900" b="1" i="0" u="none" strike="noStrike" dirty="0">
                          <a:solidFill>
                            <a:srgbClr val="000000"/>
                          </a:solidFill>
                          <a:effectLst/>
                          <a:latin typeface="Arial" panose="020B0604020202020204" pitchFamily="34" charset="0"/>
                        </a:rPr>
                        <a:t> </a:t>
                      </a:r>
                      <a:r>
                        <a:rPr lang="en-US" sz="900" b="1" i="0" u="none" strike="noStrike" dirty="0" err="1">
                          <a:solidFill>
                            <a:srgbClr val="000000"/>
                          </a:solidFill>
                          <a:effectLst/>
                          <a:latin typeface="Arial" panose="020B0604020202020204" pitchFamily="34" charset="0"/>
                        </a:rPr>
                        <a:t>Qty</a:t>
                      </a:r>
                      <a:endParaRPr lang="en-US" sz="900" b="1" i="0" u="none" strike="noStrike" dirty="0">
                        <a:solidFill>
                          <a:srgbClr val="000000"/>
                        </a:solidFill>
                        <a:effectLst/>
                        <a:latin typeface="Arial" panose="020B0604020202020204" pitchFamily="34" charset="0"/>
                      </a:endParaRP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391754"/>
                  </a:ext>
                </a:extLst>
              </a:tr>
              <a:tr h="165247">
                <a:tc>
                  <a:txBody>
                    <a:bodyPr/>
                    <a:lstStyle/>
                    <a:p>
                      <a:pPr algn="l" fontAlgn="b"/>
                      <a:r>
                        <a:rPr lang="en-US" sz="900" b="1" i="0" u="none" strike="noStrike" dirty="0">
                          <a:solidFill>
                            <a:srgbClr val="000000"/>
                          </a:solidFill>
                          <a:effectLst/>
                          <a:latin typeface="Arial" panose="020B0604020202020204" pitchFamily="34" charset="0"/>
                        </a:rPr>
                        <a:t>     Delta </a:t>
                      </a:r>
                      <a:r>
                        <a:rPr lang="en-US" sz="900" b="1" i="0" u="none" strike="noStrike" dirty="0" err="1">
                          <a:solidFill>
                            <a:srgbClr val="000000"/>
                          </a:solidFill>
                          <a:effectLst/>
                          <a:latin typeface="Arial" panose="020B0604020202020204" pitchFamily="34" charset="0"/>
                        </a:rPr>
                        <a:t>Qty</a:t>
                      </a:r>
                      <a:r>
                        <a:rPr lang="en-US" sz="900" b="1" i="0" u="none" strike="noStrike" dirty="0">
                          <a:solidFill>
                            <a:srgbClr val="000000"/>
                          </a:solidFill>
                          <a:effectLst/>
                          <a:latin typeface="Arial" panose="020B0604020202020204" pitchFamily="34" charset="0"/>
                        </a:rPr>
                        <a:t> (Current - Required)</a:t>
                      </a:r>
                    </a:p>
                  </a:txBody>
                  <a:tcPr marL="3173" marR="3173" marT="317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800" b="1" i="0" u="none" strike="noStrike">
                          <a:solidFill>
                            <a:srgbClr val="000000"/>
                          </a:solidFill>
                          <a:effectLst/>
                          <a:latin typeface="Arial" panose="020B0604020202020204" pitchFamily="34" charset="0"/>
                        </a:rPr>
                        <a:t> </a:t>
                      </a:r>
                    </a:p>
                  </a:txBody>
                  <a:tcPr marL="3173" marR="3173" marT="3173"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534968638"/>
                  </a:ext>
                </a:extLst>
              </a:tr>
              <a:tr h="200201">
                <a:tc gridSpan="2">
                  <a:txBody>
                    <a:bodyPr/>
                    <a:lstStyle/>
                    <a:p>
                      <a:pPr algn="l" fontAlgn="b"/>
                      <a:r>
                        <a:rPr lang="en-US" sz="800" b="0" i="0" u="none" strike="noStrike" dirty="0">
                          <a:solidFill>
                            <a:srgbClr val="000000"/>
                          </a:solidFill>
                          <a:effectLst/>
                          <a:latin typeface="Arial" panose="020B0604020202020204" pitchFamily="34" charset="0"/>
                        </a:rPr>
                        <a:t>Note 1.  Requirement Source:  </a:t>
                      </a:r>
                      <a:r>
                        <a:rPr lang="en-US" sz="800" b="0" i="1" u="none" strike="noStrike" dirty="0">
                          <a:solidFill>
                            <a:srgbClr val="000000"/>
                          </a:solidFill>
                          <a:effectLst/>
                          <a:latin typeface="Arial" panose="020B0604020202020204" pitchFamily="34" charset="0"/>
                        </a:rPr>
                        <a:t>[e.g., OSD CAPE ICE, July 2017]</a:t>
                      </a:r>
                      <a:endParaRPr lang="en-US" sz="800" b="0" i="0" u="none" strike="noStrike" dirty="0">
                        <a:solidFill>
                          <a:srgbClr val="000000"/>
                        </a:solidFill>
                        <a:effectLst/>
                        <a:latin typeface="Arial" panose="020B0604020202020204" pitchFamily="34" charset="0"/>
                      </a:endParaRP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n-US" sz="800" b="0" i="0" u="none" strike="noStrike" dirty="0">
                        <a:solidFill>
                          <a:srgbClr val="000000"/>
                        </a:solidFill>
                        <a:effectLst/>
                        <a:latin typeface="Arial" panose="020B0604020202020204" pitchFamily="34" charset="0"/>
                      </a:endParaRP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3173" marR="3173" marT="317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47729542"/>
                  </a:ext>
                </a:extLst>
              </a:tr>
            </a:tbl>
          </a:graphicData>
        </a:graphic>
      </p:graphicFrame>
      <p:sp>
        <p:nvSpPr>
          <p:cNvPr id="6" name="TextBox 5">
            <a:extLst>
              <a:ext uri="{FF2B5EF4-FFF2-40B4-BE49-F238E27FC236}">
                <a16:creationId xmlns:a16="http://schemas.microsoft.com/office/drawing/2014/main" id="{F01A2D7E-7063-8B28-C7C4-E26AF2E46247}"/>
              </a:ext>
            </a:extLst>
          </p:cNvPr>
          <p:cNvSpPr txBox="1"/>
          <p:nvPr/>
        </p:nvSpPr>
        <p:spPr>
          <a:xfrm rot="19976693">
            <a:off x="2384941" y="4759494"/>
            <a:ext cx="13172196" cy="1107996"/>
          </a:xfrm>
          <a:prstGeom prst="rect">
            <a:avLst/>
          </a:prstGeom>
          <a:noFill/>
        </p:spPr>
        <p:txBody>
          <a:bodyPr wrap="none" rtlCol="0">
            <a:spAutoFit/>
          </a:bodyPr>
          <a:lstStyle/>
          <a:p>
            <a:r>
              <a:rPr lang="en-US" sz="6600" dirty="0">
                <a:solidFill>
                  <a:srgbClr val="0070C0"/>
                </a:solidFill>
              </a:rPr>
              <a:t>Use Current PEO/PM Spruill Chart</a:t>
            </a:r>
          </a:p>
        </p:txBody>
      </p:sp>
      <p:sp>
        <p:nvSpPr>
          <p:cNvPr id="7" name="Title 6">
            <a:extLst>
              <a:ext uri="{FF2B5EF4-FFF2-40B4-BE49-F238E27FC236}">
                <a16:creationId xmlns:a16="http://schemas.microsoft.com/office/drawing/2014/main" id="{48ABAAC1-3608-C482-B237-2D1AA8B47B54}"/>
              </a:ext>
            </a:extLst>
          </p:cNvPr>
          <p:cNvSpPr>
            <a:spLocks noGrp="1"/>
          </p:cNvSpPr>
          <p:nvPr>
            <p:ph type="title"/>
          </p:nvPr>
        </p:nvSpPr>
        <p:spPr/>
        <p:txBody>
          <a:bodyPr/>
          <a:lstStyle/>
          <a:p>
            <a:r>
              <a:rPr lang="en-US" dirty="0"/>
              <a:t>Program Funding &amp; Quantities</a:t>
            </a:r>
          </a:p>
        </p:txBody>
      </p:sp>
      <p:sp>
        <p:nvSpPr>
          <p:cNvPr id="10" name="TextBox 9">
            <a:extLst>
              <a:ext uri="{FF2B5EF4-FFF2-40B4-BE49-F238E27FC236}">
                <a16:creationId xmlns:a16="http://schemas.microsoft.com/office/drawing/2014/main" id="{7BE70A35-56C9-1C56-97E0-823AD836A898}"/>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1" name="Slide Number Placeholder 5">
            <a:extLst>
              <a:ext uri="{FF2B5EF4-FFF2-40B4-BE49-F238E27FC236}">
                <a16:creationId xmlns:a16="http://schemas.microsoft.com/office/drawing/2014/main" id="{96FB7ADE-3A50-DE33-ECCA-8549C5124F74}"/>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16</a:t>
            </a:fld>
            <a:endParaRPr lang="en-US" altLang="en-US" dirty="0"/>
          </a:p>
        </p:txBody>
      </p:sp>
      <p:sp>
        <p:nvSpPr>
          <p:cNvPr id="2" name="TextBox 1">
            <a:extLst>
              <a:ext uri="{FF2B5EF4-FFF2-40B4-BE49-F238E27FC236}">
                <a16:creationId xmlns:a16="http://schemas.microsoft.com/office/drawing/2014/main" id="{5D3FC3E7-79F7-73E1-16D5-65C8B6EE175C}"/>
              </a:ext>
            </a:extLst>
          </p:cNvPr>
          <p:cNvSpPr txBox="1"/>
          <p:nvPr/>
        </p:nvSpPr>
        <p:spPr>
          <a:xfrm rot="20031028">
            <a:off x="7204858" y="5911702"/>
            <a:ext cx="9177512" cy="584775"/>
          </a:xfrm>
          <a:prstGeom prst="rect">
            <a:avLst/>
          </a:prstGeom>
          <a:noFill/>
        </p:spPr>
        <p:txBody>
          <a:bodyPr wrap="none" rtlCol="0">
            <a:spAutoFit/>
          </a:bodyPr>
          <a:lstStyle/>
          <a:p>
            <a:r>
              <a:rPr lang="en-US" sz="3200" b="1" dirty="0">
                <a:solidFill>
                  <a:srgbClr val="0070C0"/>
                </a:solidFill>
              </a:rPr>
              <a:t>Add previous two IPR Spruill charts in backup</a:t>
            </a:r>
          </a:p>
        </p:txBody>
      </p:sp>
    </p:spTree>
    <p:extLst>
      <p:ext uri="{BB962C8B-B14F-4D97-AF65-F5344CB8AC3E}">
        <p14:creationId xmlns:p14="http://schemas.microsoft.com/office/powerpoint/2010/main" val="28042122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DASD / ASD Comments</a:t>
            </a:r>
          </a:p>
        </p:txBody>
      </p:sp>
      <p:sp>
        <p:nvSpPr>
          <p:cNvPr id="6" name="Content Placeholder 1"/>
          <p:cNvSpPr>
            <a:spLocks noGrp="1"/>
          </p:cNvSpPr>
          <p:nvPr>
            <p:ph type="body" sz="quarter" idx="11"/>
          </p:nvPr>
        </p:nvSpPr>
        <p:spPr>
          <a:xfrm>
            <a:off x="177421" y="1719072"/>
            <a:ext cx="16647538" cy="7501129"/>
          </a:xfr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charset="0"/>
              <a:buChar char="•"/>
            </a:pPr>
            <a:r>
              <a:rPr lang="en-US" sz="3200" kern="1200" dirty="0">
                <a:cs typeface="+mn-cs"/>
              </a:rPr>
              <a:t>Upcoming Decision Events: </a:t>
            </a:r>
          </a:p>
          <a:p>
            <a:pPr marL="1146175" lvl="2" indent="-242888">
              <a:buFont typeface="+mj-lt"/>
              <a:buAutoNum type="arabicPeriod"/>
            </a:pPr>
            <a:r>
              <a:rPr lang="en-US" sz="2400" dirty="0"/>
              <a:t> Decision Event 1 (Date)</a:t>
            </a:r>
          </a:p>
          <a:p>
            <a:pPr marL="1146175" lvl="2" indent="-242888">
              <a:buFont typeface="+mj-lt"/>
              <a:buAutoNum type="arabicPeriod"/>
            </a:pPr>
            <a:r>
              <a:rPr lang="en-US" sz="2400" dirty="0"/>
              <a:t> Decision Event 2 (Date)</a:t>
            </a:r>
          </a:p>
          <a:p>
            <a:pPr marL="1146175" lvl="2" indent="-242888">
              <a:buFont typeface="+mj-lt"/>
              <a:buAutoNum type="arabicPeriod"/>
            </a:pPr>
            <a:r>
              <a:rPr lang="en-US" sz="2400" dirty="0"/>
              <a:t> Decision Event 3 (Date)</a:t>
            </a:r>
          </a:p>
          <a:p>
            <a:pPr lvl="2"/>
            <a:endParaRPr lang="en-US" dirty="0"/>
          </a:p>
          <a:p>
            <a:pPr marL="342900" indent="-342900">
              <a:buFont typeface="Arial" charset="0"/>
              <a:buChar char="•"/>
            </a:pPr>
            <a:r>
              <a:rPr lang="en-US" sz="3200" kern="1200" dirty="0">
                <a:cs typeface="+mn-cs"/>
              </a:rPr>
              <a:t>Other Key Points for USD(A&amp;S) Discussion:</a:t>
            </a:r>
          </a:p>
          <a:p>
            <a:pPr marL="1146175" lvl="2" indent="-242888">
              <a:buFont typeface="+mj-lt"/>
              <a:buAutoNum type="arabicPeriod"/>
            </a:pPr>
            <a:r>
              <a:rPr lang="en-US" sz="2400" dirty="0"/>
              <a:t> Key Point 1 [Consider any connection to DAES RPT]</a:t>
            </a:r>
          </a:p>
          <a:p>
            <a:pPr marL="1146175" lvl="2" indent="-242888">
              <a:buFont typeface="+mj-lt"/>
              <a:buAutoNum type="arabicPeriod"/>
            </a:pPr>
            <a:r>
              <a:rPr lang="en-US" sz="2400" dirty="0"/>
              <a:t> Key Point 2 [Consider long standing unsolved actions]</a:t>
            </a:r>
          </a:p>
          <a:p>
            <a:pPr marL="1146175" lvl="2" indent="-242888">
              <a:buFont typeface="+mj-lt"/>
              <a:buAutoNum type="arabicPeriod"/>
            </a:pPr>
            <a:r>
              <a:rPr lang="en-US" sz="2400" dirty="0"/>
              <a:t> Key Point 3 </a:t>
            </a:r>
          </a:p>
          <a:p>
            <a:pPr marL="903287" lvl="2" indent="0">
              <a:buNone/>
            </a:pPr>
            <a:endParaRPr lang="en-US" sz="2400" dirty="0"/>
          </a:p>
          <a:p>
            <a:pPr marL="342900" indent="-342900">
              <a:buFont typeface="Arial" charset="0"/>
              <a:buChar char="•"/>
            </a:pPr>
            <a:r>
              <a:rPr lang="en-US" sz="3200" kern="1200" dirty="0">
                <a:cs typeface="+mn-cs"/>
              </a:rPr>
              <a:t>Concerns:</a:t>
            </a:r>
          </a:p>
          <a:p>
            <a:pPr marL="1201738" lvl="2" indent="-242888" defTabSz="911225">
              <a:lnSpc>
                <a:spcPct val="130000"/>
              </a:lnSpc>
              <a:buFont typeface="+mj-lt"/>
              <a:buAutoNum type="arabicPeriod"/>
            </a:pPr>
            <a:r>
              <a:rPr lang="en-US" sz="2400" dirty="0"/>
              <a:t> XXX</a:t>
            </a:r>
          </a:p>
          <a:p>
            <a:pPr marL="207020" indent="-168275" defTabSz="911225">
              <a:lnSpc>
                <a:spcPct val="130000"/>
              </a:lnSpc>
              <a:buFontTx/>
              <a:buChar char="•"/>
            </a:pPr>
            <a:r>
              <a:rPr lang="en-US" sz="2801" kern="1200" dirty="0">
                <a:latin typeface=" Arial"/>
                <a:ea typeface="+mn-ea"/>
                <a:cs typeface="Times New Roman" pitchFamily="18" charset="0"/>
              </a:rPr>
              <a:t>Review of action(s) assigned, specifying OPRs and ECDs, from this meeting</a:t>
            </a:r>
          </a:p>
        </p:txBody>
      </p:sp>
      <p:sp>
        <p:nvSpPr>
          <p:cNvPr id="2" name="TextBox 1">
            <a:extLst>
              <a:ext uri="{FF2B5EF4-FFF2-40B4-BE49-F238E27FC236}">
                <a16:creationId xmlns:a16="http://schemas.microsoft.com/office/drawing/2014/main" id="{5C431538-70C6-A0CF-ED0D-99E2CD1065A5}"/>
              </a:ext>
            </a:extLst>
          </p:cNvPr>
          <p:cNvSpPr txBox="1"/>
          <p:nvPr/>
        </p:nvSpPr>
        <p:spPr>
          <a:xfrm>
            <a:off x="13835373" y="1271755"/>
            <a:ext cx="1261884" cy="307777"/>
          </a:xfrm>
          <a:prstGeom prst="rect">
            <a:avLst/>
          </a:prstGeom>
          <a:noFill/>
        </p:spPr>
        <p:txBody>
          <a:bodyPr wrap="none" rtlCol="0">
            <a:spAutoFit/>
          </a:bodyPr>
          <a:lstStyle/>
          <a:p>
            <a:r>
              <a:rPr lang="en-US" sz="1400" b="1" dirty="0"/>
              <a:t>DASD - Brief</a:t>
            </a:r>
          </a:p>
        </p:txBody>
      </p:sp>
      <p:sp>
        <p:nvSpPr>
          <p:cNvPr id="8" name="Slide Number Placeholder 5">
            <a:extLst>
              <a:ext uri="{FF2B5EF4-FFF2-40B4-BE49-F238E27FC236}">
                <a16:creationId xmlns:a16="http://schemas.microsoft.com/office/drawing/2014/main" id="{24752F34-563D-7CF4-2E4C-A85F6C9F8E36}"/>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17</a:t>
            </a:fld>
            <a:endParaRPr lang="en-US" altLang="en-US" dirty="0"/>
          </a:p>
        </p:txBody>
      </p:sp>
    </p:spTree>
    <p:extLst>
      <p:ext uri="{BB962C8B-B14F-4D97-AF65-F5344CB8AC3E}">
        <p14:creationId xmlns:p14="http://schemas.microsoft.com/office/powerpoint/2010/main" val="133134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PEO / PM Comments / Conclusion</a:t>
            </a:r>
          </a:p>
        </p:txBody>
      </p:sp>
      <p:sp>
        <p:nvSpPr>
          <p:cNvPr id="6" name="Content Placeholder 1"/>
          <p:cNvSpPr>
            <a:spLocks noGrp="1"/>
          </p:cNvSpPr>
          <p:nvPr>
            <p:ph type="body" sz="quarter" idx="11"/>
          </p:nvPr>
        </p:nvSpPr>
        <p:spPr>
          <a:xfrm>
            <a:off x="165135" y="1719072"/>
            <a:ext cx="16550640" cy="7501129"/>
          </a:xfr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charset="0"/>
              <a:buChar char="•"/>
            </a:pPr>
            <a:r>
              <a:rPr lang="en-US" sz="3200" kern="1200" dirty="0">
                <a:cs typeface="+mn-cs"/>
              </a:rPr>
              <a:t>Guidance / Decision requested from USD(A&amp;S):</a:t>
            </a:r>
          </a:p>
          <a:p>
            <a:pPr marL="1146175" lvl="2" indent="-242888" defTabSz="911225">
              <a:lnSpc>
                <a:spcPct val="130000"/>
              </a:lnSpc>
              <a:spcBef>
                <a:spcPts val="24"/>
              </a:spcBef>
              <a:buFont typeface="+mj-lt"/>
              <a:buAutoNum type="arabicPeriod"/>
            </a:pPr>
            <a:r>
              <a:rPr lang="en-US" sz="2400" dirty="0"/>
              <a:t> Guidance Requested</a:t>
            </a:r>
          </a:p>
          <a:p>
            <a:pPr marL="1146175" lvl="2" indent="-242888" defTabSz="911225">
              <a:lnSpc>
                <a:spcPct val="130000"/>
              </a:lnSpc>
              <a:spcBef>
                <a:spcPts val="24"/>
              </a:spcBef>
              <a:buFont typeface="+mj-lt"/>
              <a:buAutoNum type="arabicPeriod"/>
            </a:pPr>
            <a:r>
              <a:rPr lang="en-US" sz="2400" dirty="0"/>
              <a:t> Guidance Requested</a:t>
            </a:r>
          </a:p>
          <a:p>
            <a:pPr marL="1146175" lvl="2" indent="-242888" defTabSz="911225">
              <a:lnSpc>
                <a:spcPct val="130000"/>
              </a:lnSpc>
              <a:spcBef>
                <a:spcPts val="24"/>
              </a:spcBef>
              <a:buFont typeface="+mj-lt"/>
              <a:buAutoNum type="arabicPeriod"/>
            </a:pPr>
            <a:r>
              <a:rPr lang="en-US" sz="2400" dirty="0"/>
              <a:t> Decision Requested</a:t>
            </a:r>
          </a:p>
          <a:p>
            <a:pPr marL="342900" indent="-342900">
              <a:buFont typeface="Arial" charset="0"/>
              <a:buChar char="•"/>
            </a:pPr>
            <a:endParaRPr lang="en-US" sz="3200" kern="1200" dirty="0">
              <a:cs typeface="+mn-cs"/>
            </a:endParaRPr>
          </a:p>
          <a:p>
            <a:pPr marL="342900" indent="-342900">
              <a:buFont typeface="Arial" charset="0"/>
              <a:buChar char="•"/>
            </a:pPr>
            <a:r>
              <a:rPr lang="en-US" sz="3200" kern="1200" dirty="0">
                <a:cs typeface="+mn-cs"/>
              </a:rPr>
              <a:t>Support requested from USD(A&amp;S) / OSD:</a:t>
            </a:r>
          </a:p>
          <a:p>
            <a:pPr marL="1146175" lvl="2" indent="-242888" defTabSz="911225">
              <a:lnSpc>
                <a:spcPct val="130000"/>
              </a:lnSpc>
              <a:spcBef>
                <a:spcPts val="24"/>
              </a:spcBef>
              <a:buFont typeface="+mj-lt"/>
              <a:buAutoNum type="arabicPeriod"/>
            </a:pPr>
            <a:r>
              <a:rPr lang="en-US" sz="2400" dirty="0"/>
              <a:t> Key Point 1</a:t>
            </a:r>
          </a:p>
          <a:p>
            <a:pPr marL="1146175" lvl="2" indent="-242888" defTabSz="911225">
              <a:lnSpc>
                <a:spcPct val="130000"/>
              </a:lnSpc>
              <a:spcBef>
                <a:spcPts val="24"/>
              </a:spcBef>
              <a:buFont typeface="+mj-lt"/>
              <a:buAutoNum type="arabicPeriod"/>
            </a:pPr>
            <a:r>
              <a:rPr lang="en-US" sz="2400" dirty="0"/>
              <a:t> Key Point 2</a:t>
            </a:r>
          </a:p>
          <a:p>
            <a:pPr marL="1146175" lvl="2" indent="-242888" defTabSz="911225">
              <a:lnSpc>
                <a:spcPct val="130000"/>
              </a:lnSpc>
              <a:spcBef>
                <a:spcPts val="24"/>
              </a:spcBef>
              <a:buFont typeface="+mj-lt"/>
              <a:buAutoNum type="arabicPeriod"/>
            </a:pPr>
            <a:r>
              <a:rPr lang="en-US" sz="2400" dirty="0"/>
              <a:t> Key Point 3</a:t>
            </a:r>
          </a:p>
          <a:p>
            <a:pPr marL="627063" lvl="1" indent="-168275" defTabSz="911225">
              <a:lnSpc>
                <a:spcPct val="130000"/>
              </a:lnSpc>
              <a:buFontTx/>
              <a:buChar char="•"/>
            </a:pPr>
            <a:endParaRPr lang="en-US" sz="2400" kern="1200" dirty="0">
              <a:latin typeface=" Arial"/>
              <a:ea typeface="+mn-ea"/>
              <a:cs typeface="Times New Roman" pitchFamily="18" charset="0"/>
            </a:endParaRPr>
          </a:p>
        </p:txBody>
      </p:sp>
      <p:sp>
        <p:nvSpPr>
          <p:cNvPr id="2" name="TextBox 1">
            <a:extLst>
              <a:ext uri="{FF2B5EF4-FFF2-40B4-BE49-F238E27FC236}">
                <a16:creationId xmlns:a16="http://schemas.microsoft.com/office/drawing/2014/main" id="{6B9791BC-B076-AEA5-AA65-888305D93424}"/>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5" name="Slide Number Placeholder 5">
            <a:extLst>
              <a:ext uri="{FF2B5EF4-FFF2-40B4-BE49-F238E27FC236}">
                <a16:creationId xmlns:a16="http://schemas.microsoft.com/office/drawing/2014/main" id="{EF4C1700-144D-522C-D633-48836217D660}"/>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18</a:t>
            </a:fld>
            <a:endParaRPr lang="en-US" altLang="en-US" dirty="0"/>
          </a:p>
        </p:txBody>
      </p:sp>
    </p:spTree>
    <p:extLst>
      <p:ext uri="{BB962C8B-B14F-4D97-AF65-F5344CB8AC3E}">
        <p14:creationId xmlns:p14="http://schemas.microsoft.com/office/powerpoint/2010/main" val="49897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lstStyle/>
          <a:p>
            <a:r>
              <a:rPr lang="en-US" sz="4000" b="1" dirty="0"/>
              <a:t>[Program Name]</a:t>
            </a:r>
            <a:br>
              <a:rPr lang="en-US" sz="4000" b="1" dirty="0"/>
            </a:br>
            <a:r>
              <a:rPr lang="en-US" sz="4000" b="1" dirty="0"/>
              <a:t>IPR Briefing for DASD or USD(A&amp;S)</a:t>
            </a:r>
            <a:endParaRPr lang="en-US" sz="4000" dirty="0"/>
          </a:p>
        </p:txBody>
      </p:sp>
      <p:sp>
        <p:nvSpPr>
          <p:cNvPr id="13" name="Text Placeholder 12"/>
          <p:cNvSpPr>
            <a:spLocks noGrp="1"/>
          </p:cNvSpPr>
          <p:nvPr>
            <p:ph type="body" sz="quarter" idx="11"/>
          </p:nvPr>
        </p:nvSpPr>
        <p:spPr/>
        <p:txBody>
          <a:bodyPr/>
          <a:lstStyle/>
          <a:p>
            <a:endParaRPr lang="en-US" dirty="0"/>
          </a:p>
        </p:txBody>
      </p:sp>
      <p:sp>
        <p:nvSpPr>
          <p:cNvPr id="14" name="Content Placeholder 13"/>
          <p:cNvSpPr>
            <a:spLocks noGrp="1"/>
          </p:cNvSpPr>
          <p:nvPr>
            <p:ph sz="quarter" idx="12"/>
          </p:nvPr>
        </p:nvSpPr>
        <p:spPr>
          <a:xfrm>
            <a:off x="1247099" y="1036893"/>
            <a:ext cx="14615611" cy="582709"/>
          </a:xfrm>
        </p:spPr>
        <p:txBody>
          <a:bodyPr/>
          <a:lstStyle/>
          <a:p>
            <a:endParaRPr lang="en-US" dirty="0"/>
          </a:p>
        </p:txBody>
      </p:sp>
      <p:sp>
        <p:nvSpPr>
          <p:cNvPr id="15" name="Content Placeholder 14"/>
          <p:cNvSpPr>
            <a:spLocks noGrp="1"/>
          </p:cNvSpPr>
          <p:nvPr>
            <p:ph sz="quarter" idx="13"/>
          </p:nvPr>
        </p:nvSpPr>
        <p:spPr/>
        <p:txBody>
          <a:bodyPr/>
          <a:lstStyle/>
          <a:p>
            <a:endParaRPr lang="en-US"/>
          </a:p>
        </p:txBody>
      </p:sp>
      <p:sp>
        <p:nvSpPr>
          <p:cNvPr id="2" name="Text Placeholder 42">
            <a:extLst>
              <a:ext uri="{FF2B5EF4-FFF2-40B4-BE49-F238E27FC236}">
                <a16:creationId xmlns:a16="http://schemas.microsoft.com/office/drawing/2014/main" id="{7A6DBB4F-0492-F6EE-DB0F-C4B3BF28D89B}"/>
              </a:ext>
            </a:extLst>
          </p:cNvPr>
          <p:cNvSpPr txBox="1">
            <a:spLocks/>
          </p:cNvSpPr>
          <p:nvPr/>
        </p:nvSpPr>
        <p:spPr>
          <a:xfrm>
            <a:off x="11066686" y="8176194"/>
            <a:ext cx="3689536" cy="320857"/>
          </a:xfrm>
          <a:prstGeom prst="rect">
            <a:avLst/>
          </a:prstGeom>
          <a:solidFill>
            <a:srgbClr val="FFFF00"/>
          </a:solidFill>
        </p:spPr>
        <p:txBody>
          <a:bodyPr wrap="square" rtlCol="0">
            <a:noAutofit/>
          </a:bodyPr>
          <a:lstStyle>
            <a:lvl1pPr marL="0" indent="0" algn="ctr" rtl="0" eaLnBrk="0" fontAlgn="base" hangingPunct="0">
              <a:spcBef>
                <a:spcPct val="20000"/>
              </a:spcBef>
              <a:spcAft>
                <a:spcPct val="0"/>
              </a:spcAft>
              <a:buFont typeface="Wingdings" panose="05000000000000000000" pitchFamily="2" charset="2"/>
              <a:buNone/>
              <a:defRPr kumimoji="0" lang="en-US" sz="1485" b="1" i="0" u="none" strike="noStrike"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defRPr>
            </a:lvl1pPr>
            <a:lvl2pPr marL="780080" indent="-300031" algn="l" rtl="0" eaLnBrk="0" fontAlgn="base" hangingPunct="0">
              <a:spcBef>
                <a:spcPct val="20000"/>
              </a:spcBef>
              <a:spcAft>
                <a:spcPct val="0"/>
              </a:spcAft>
              <a:buSzPct val="125000"/>
              <a:buFont typeface="Wingdings" panose="05000000000000000000" pitchFamily="2" charset="2"/>
              <a:buChar char="§"/>
              <a:defRPr sz="2199">
                <a:solidFill>
                  <a:schemeClr val="tx1"/>
                </a:solidFill>
                <a:latin typeface="+mn-lt"/>
                <a:cs typeface="Calibri" panose="020F0502020204030204" pitchFamily="34" charset="0"/>
              </a:defRPr>
            </a:lvl2pPr>
            <a:lvl3pPr marL="1200122" indent="-240024" algn="l" rtl="0" eaLnBrk="0" fontAlgn="base" hangingPunct="0">
              <a:spcBef>
                <a:spcPct val="20000"/>
              </a:spcBef>
              <a:spcAft>
                <a:spcPct val="0"/>
              </a:spcAft>
              <a:buChar char="o"/>
              <a:defRPr sz="2001">
                <a:solidFill>
                  <a:schemeClr val="tx1"/>
                </a:solidFill>
                <a:latin typeface="+mn-lt"/>
                <a:cs typeface="Calibri" panose="020F0502020204030204" pitchFamily="34" charset="0"/>
              </a:defRPr>
            </a:lvl3pPr>
            <a:lvl4pPr marL="1680171" indent="-240024" algn="l" rtl="0" eaLnBrk="0" fontAlgn="base" hangingPunct="0">
              <a:spcBef>
                <a:spcPct val="20000"/>
              </a:spcBef>
              <a:spcAft>
                <a:spcPct val="0"/>
              </a:spcAft>
              <a:buSzPct val="80000"/>
              <a:buFont typeface="Wingdings 2" panose="05020102010507070707" pitchFamily="18" charset="2"/>
              <a:buChar char="£"/>
              <a:defRPr>
                <a:solidFill>
                  <a:schemeClr val="tx1"/>
                </a:solidFill>
                <a:latin typeface="+mn-lt"/>
                <a:cs typeface="Calibri" panose="020F0502020204030204" pitchFamily="34" charset="0"/>
              </a:defRPr>
            </a:lvl4pPr>
            <a:lvl5pPr marL="2160218" indent="-240024" algn="l" rtl="0" eaLnBrk="0" fontAlgn="base" hangingPunct="0">
              <a:spcBef>
                <a:spcPct val="20000"/>
              </a:spcBef>
              <a:spcAft>
                <a:spcPct val="0"/>
              </a:spcAft>
              <a:buChar char="»"/>
              <a:defRPr>
                <a:solidFill>
                  <a:schemeClr val="tx1"/>
                </a:solidFill>
                <a:latin typeface="+mn-lt"/>
              </a:defRPr>
            </a:lvl5pPr>
            <a:lvl6pPr marL="2640267" indent="-240024" algn="l" rtl="0" fontAlgn="base">
              <a:spcBef>
                <a:spcPct val="20000"/>
              </a:spcBef>
              <a:spcAft>
                <a:spcPct val="0"/>
              </a:spcAft>
              <a:buChar char="»"/>
              <a:defRPr>
                <a:solidFill>
                  <a:schemeClr val="tx1"/>
                </a:solidFill>
                <a:latin typeface="+mn-lt"/>
              </a:defRPr>
            </a:lvl6pPr>
            <a:lvl7pPr marL="3120316" indent="-240024" algn="l" rtl="0" fontAlgn="base">
              <a:spcBef>
                <a:spcPct val="20000"/>
              </a:spcBef>
              <a:spcAft>
                <a:spcPct val="0"/>
              </a:spcAft>
              <a:buChar char="»"/>
              <a:defRPr>
                <a:solidFill>
                  <a:schemeClr val="tx1"/>
                </a:solidFill>
                <a:latin typeface="+mn-lt"/>
              </a:defRPr>
            </a:lvl7pPr>
            <a:lvl8pPr marL="3600365" indent="-240024" algn="l" rtl="0" fontAlgn="base">
              <a:spcBef>
                <a:spcPct val="20000"/>
              </a:spcBef>
              <a:spcAft>
                <a:spcPct val="0"/>
              </a:spcAft>
              <a:buChar char="»"/>
              <a:defRPr>
                <a:solidFill>
                  <a:schemeClr val="tx1"/>
                </a:solidFill>
                <a:latin typeface="+mn-lt"/>
              </a:defRPr>
            </a:lvl8pPr>
            <a:lvl9pPr marL="4080412" indent="-240024" algn="l" rtl="0" fontAlgn="base">
              <a:spcBef>
                <a:spcPct val="20000"/>
              </a:spcBef>
              <a:spcAft>
                <a:spcPct val="0"/>
              </a:spcAft>
              <a:buChar char="»"/>
              <a:defRPr>
                <a:solidFill>
                  <a:schemeClr val="tx1"/>
                </a:solidFill>
                <a:latin typeface="+mn-lt"/>
              </a:defRPr>
            </a:lvl9pPr>
          </a:lstStyle>
          <a:p>
            <a:pPr marL="360066" indent="-360066" defTabSz="1131520" fontAlgn="auto">
              <a:spcBef>
                <a:spcPts val="0"/>
              </a:spcBef>
              <a:spcAft>
                <a:spcPts val="0"/>
              </a:spcAft>
            </a:pPr>
            <a:r>
              <a:rPr lang="en-US" kern="0" dirty="0"/>
              <a:t>ADD DATE</a:t>
            </a:r>
          </a:p>
        </p:txBody>
      </p:sp>
      <p:sp>
        <p:nvSpPr>
          <p:cNvPr id="3" name="TextBox 2">
            <a:extLst>
              <a:ext uri="{FF2B5EF4-FFF2-40B4-BE49-F238E27FC236}">
                <a16:creationId xmlns:a16="http://schemas.microsoft.com/office/drawing/2014/main" id="{A2B19E12-5573-3D03-FC11-995CF4AED46E}"/>
              </a:ext>
            </a:extLst>
          </p:cNvPr>
          <p:cNvSpPr txBox="1"/>
          <p:nvPr/>
        </p:nvSpPr>
        <p:spPr>
          <a:xfrm rot="19612948">
            <a:off x="4283901" y="4710848"/>
            <a:ext cx="6848350" cy="707886"/>
          </a:xfrm>
          <a:prstGeom prst="rect">
            <a:avLst/>
          </a:prstGeom>
          <a:noFill/>
        </p:spPr>
        <p:txBody>
          <a:bodyPr wrap="none" rtlCol="0">
            <a:spAutoFit/>
          </a:bodyPr>
          <a:lstStyle/>
          <a:p>
            <a:r>
              <a:rPr lang="en-US" sz="4000" b="1" dirty="0">
                <a:solidFill>
                  <a:srgbClr val="FF0000"/>
                </a:solidFill>
              </a:rPr>
              <a:t>DRAFT – PRE DECISIONAL</a:t>
            </a:r>
          </a:p>
        </p:txBody>
      </p:sp>
    </p:spTree>
    <p:extLst>
      <p:ext uri="{BB962C8B-B14F-4D97-AF65-F5344CB8AC3E}">
        <p14:creationId xmlns:p14="http://schemas.microsoft.com/office/powerpoint/2010/main" val="291848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90000"/>
              </a:lnSpc>
            </a:pPr>
            <a:r>
              <a:rPr lang="en-US" dirty="0">
                <a:cs typeface="Times New Roman" pitchFamily="18" charset="0"/>
              </a:rPr>
              <a:t>Outstanding Action(s) from Prior IPRs</a:t>
            </a:r>
          </a:p>
        </p:txBody>
      </p:sp>
      <p:sp>
        <p:nvSpPr>
          <p:cNvPr id="9266" name="Text Box 147"/>
          <p:cNvSpPr txBox="1">
            <a:spLocks noChangeArrowheads="1"/>
          </p:cNvSpPr>
          <p:nvPr/>
        </p:nvSpPr>
        <p:spPr bwMode="auto">
          <a:xfrm rot="-5400000">
            <a:off x="2402523" y="7457635"/>
            <a:ext cx="875665" cy="695575"/>
          </a:xfrm>
          <a:prstGeom prst="rect">
            <a:avLst/>
          </a:prstGeom>
          <a:noFill/>
          <a:ln w="12700">
            <a:noFill/>
            <a:miter lim="800000"/>
            <a:headEnd/>
            <a:tailEnd/>
          </a:ln>
        </p:spPr>
        <p:txBody>
          <a:bodyPr>
            <a:spAutoFit/>
          </a:bodyPr>
          <a:lstStyle/>
          <a:p>
            <a:endParaRPr lang="en-US" sz="3920">
              <a:latin typeface="Calibri" pitchFamily="34" charset="0"/>
            </a:endParaRPr>
          </a:p>
        </p:txBody>
      </p:sp>
      <p:graphicFrame>
        <p:nvGraphicFramePr>
          <p:cNvPr id="5" name="Group 146">
            <a:extLst>
              <a:ext uri="{FF2B5EF4-FFF2-40B4-BE49-F238E27FC236}">
                <a16:creationId xmlns:a16="http://schemas.microsoft.com/office/drawing/2014/main" id="{0BF995A2-3C58-9DF5-9B0A-68ACDBA9ECE5}"/>
              </a:ext>
            </a:extLst>
          </p:cNvPr>
          <p:cNvGraphicFramePr>
            <a:graphicFrameLocks/>
          </p:cNvGraphicFramePr>
          <p:nvPr>
            <p:extLst>
              <p:ext uri="{D42A27DB-BD31-4B8C-83A1-F6EECF244321}">
                <p14:modId xmlns:p14="http://schemas.microsoft.com/office/powerpoint/2010/main" val="1542183211"/>
              </p:ext>
            </p:extLst>
          </p:nvPr>
        </p:nvGraphicFramePr>
        <p:xfrm>
          <a:off x="204711" y="1765582"/>
          <a:ext cx="16657320" cy="6759245"/>
        </p:xfrm>
        <a:graphic>
          <a:graphicData uri="http://schemas.openxmlformats.org/drawingml/2006/table">
            <a:tbl>
              <a:tblPr/>
              <a:tblGrid>
                <a:gridCol w="74676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0">
                  <a:extLst>
                    <a:ext uri="{9D8B030D-6E8A-4147-A177-3AD203B41FA5}">
                      <a16:colId xmlns:a16="http://schemas.microsoft.com/office/drawing/2014/main" val="150399659"/>
                    </a:ext>
                  </a:extLst>
                </a:gridCol>
                <a:gridCol w="3383280">
                  <a:extLst>
                    <a:ext uri="{9D8B030D-6E8A-4147-A177-3AD203B41FA5}">
                      <a16:colId xmlns:a16="http://schemas.microsoft.com/office/drawing/2014/main" val="20002"/>
                    </a:ext>
                  </a:extLst>
                </a:gridCol>
                <a:gridCol w="3383280">
                  <a:extLst>
                    <a:ext uri="{9D8B030D-6E8A-4147-A177-3AD203B41FA5}">
                      <a16:colId xmlns:a16="http://schemas.microsoft.com/office/drawing/2014/main" val="20003"/>
                    </a:ext>
                  </a:extLst>
                </a:gridCol>
              </a:tblGrid>
              <a:tr h="78516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1" i="0" u="none" strike="noStrike" cap="none" normalizeH="0" baseline="0" dirty="0">
                          <a:ln>
                            <a:noFill/>
                          </a:ln>
                          <a:solidFill>
                            <a:schemeClr val="tx1"/>
                          </a:solidFill>
                          <a:effectLst/>
                          <a:latin typeface=" Arial"/>
                        </a:rPr>
                        <a:t>No.</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1" i="0" u="none" strike="noStrike" cap="none" normalizeH="0" baseline="0" dirty="0">
                          <a:ln>
                            <a:noFill/>
                          </a:ln>
                          <a:solidFill>
                            <a:schemeClr val="tx1"/>
                          </a:solidFill>
                          <a:effectLst/>
                          <a:latin typeface=" Arial"/>
                        </a:rPr>
                        <a:t>Issue Description</a:t>
                      </a: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2000" b="1" i="0" u="none" strike="noStrike" cap="none" normalizeH="0" baseline="0" dirty="0">
                          <a:ln>
                            <a:noFill/>
                          </a:ln>
                          <a:solidFill>
                            <a:schemeClr val="tx1"/>
                          </a:solidFill>
                          <a:effectLst/>
                          <a:latin typeface=" Arial"/>
                        </a:rPr>
                        <a:t>Remarks / Status</a:t>
                      </a: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1" i="0" u="none" strike="noStrike" cap="none" normalizeH="0" baseline="0" dirty="0">
                          <a:ln>
                            <a:noFill/>
                          </a:ln>
                          <a:solidFill>
                            <a:schemeClr val="tx1"/>
                          </a:solidFill>
                          <a:effectLst/>
                          <a:latin typeface=" Arial"/>
                        </a:rPr>
                        <a:t>OPR / POC: Name / Email</a:t>
                      </a: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1" i="0" u="none" strike="noStrike" cap="none" normalizeH="0" baseline="0" dirty="0">
                          <a:ln>
                            <a:noFill/>
                          </a:ln>
                          <a:solidFill>
                            <a:schemeClr val="tx1"/>
                          </a:solidFill>
                          <a:effectLst/>
                          <a:latin typeface=" Arial"/>
                        </a:rPr>
                        <a:t>Start / Due Date</a:t>
                      </a: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a:ln>
                            <a:noFill/>
                          </a:ln>
                          <a:solidFill>
                            <a:schemeClr val="tx1"/>
                          </a:solidFill>
                          <a:effectLst/>
                          <a:latin typeface=" Arial"/>
                        </a:rPr>
                        <a:t>1</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700" b="0" i="0" u="none" strike="noStrike" cap="none" normalizeH="0" baseline="0" dirty="0">
                          <a:ln>
                            <a:noFill/>
                          </a:ln>
                          <a:solidFill>
                            <a:schemeClr val="tx1"/>
                          </a:solidFill>
                          <a:effectLst/>
                          <a:latin typeface=" Arial"/>
                        </a:rPr>
                        <a:t>Jane Doe</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700" b="0" i="0" u="none" strike="noStrike" cap="none" normalizeH="0" baseline="0" dirty="0">
                          <a:ln>
                            <a:noFill/>
                          </a:ln>
                          <a:solidFill>
                            <a:schemeClr val="tx1"/>
                          </a:solidFill>
                          <a:effectLst/>
                          <a:latin typeface=" Arial"/>
                        </a:rPr>
                        <a:t>jane.d.doe.civ@mail.mil</a:t>
                      </a: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700" b="0" i="0" u="none" strike="noStrike" cap="none" normalizeH="0" baseline="0" dirty="0">
                          <a:ln>
                            <a:noFill/>
                          </a:ln>
                          <a:solidFill>
                            <a:schemeClr val="tx1"/>
                          </a:solidFill>
                          <a:effectLst/>
                          <a:latin typeface=" Arial"/>
                        </a:rPr>
                        <a:t>12-02-24 /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700" b="0" i="0" u="none" strike="noStrike" cap="none" normalizeH="0" baseline="0" dirty="0">
                          <a:ln>
                            <a:noFill/>
                          </a:ln>
                          <a:solidFill>
                            <a:schemeClr val="tx1"/>
                          </a:solidFill>
                          <a:effectLst/>
                          <a:latin typeface=" Arial"/>
                        </a:rPr>
                        <a:t>02-03-25</a:t>
                      </a: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a:ln>
                            <a:noFill/>
                          </a:ln>
                          <a:solidFill>
                            <a:schemeClr val="tx1"/>
                          </a:solidFill>
                          <a:effectLst/>
                          <a:latin typeface=" Arial"/>
                        </a:rPr>
                        <a:t>2</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a:ln>
                            <a:noFill/>
                          </a:ln>
                          <a:solidFill>
                            <a:schemeClr val="tx1"/>
                          </a:solidFill>
                          <a:effectLst/>
                          <a:latin typeface=" Arial"/>
                        </a:rPr>
                        <a:t>3</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dirty="0">
                          <a:ln>
                            <a:noFill/>
                          </a:ln>
                          <a:solidFill>
                            <a:schemeClr val="tx1"/>
                          </a:solidFill>
                          <a:effectLst/>
                          <a:latin typeface=" Arial"/>
                        </a:rPr>
                        <a:t>4</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dirty="0">
                          <a:ln>
                            <a:noFill/>
                          </a:ln>
                          <a:solidFill>
                            <a:schemeClr val="tx1"/>
                          </a:solidFill>
                          <a:effectLst/>
                          <a:latin typeface=" Arial"/>
                        </a:rPr>
                        <a:t>5</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dirty="0">
                          <a:ln>
                            <a:noFill/>
                          </a:ln>
                          <a:solidFill>
                            <a:schemeClr val="tx1"/>
                          </a:solidFill>
                          <a:effectLst/>
                          <a:latin typeface=" Arial"/>
                        </a:rPr>
                        <a:t>6</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dirty="0">
                          <a:ln>
                            <a:noFill/>
                          </a:ln>
                          <a:solidFill>
                            <a:schemeClr val="tx1"/>
                          </a:solidFill>
                          <a:effectLst/>
                          <a:latin typeface=" Arial"/>
                        </a:rPr>
                        <a:t>7</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 name="Slide Number Placeholder 5">
            <a:extLst>
              <a:ext uri="{FF2B5EF4-FFF2-40B4-BE49-F238E27FC236}">
                <a16:creationId xmlns:a16="http://schemas.microsoft.com/office/drawing/2014/main" id="{20F662AC-90CE-8615-5FCC-89A7C6AE8431}"/>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19</a:t>
            </a:fld>
            <a:endParaRPr lang="en-US" altLang="en-US" dirty="0"/>
          </a:p>
        </p:txBody>
      </p:sp>
      <p:sp>
        <p:nvSpPr>
          <p:cNvPr id="2" name="TextBox 1">
            <a:extLst>
              <a:ext uri="{FF2B5EF4-FFF2-40B4-BE49-F238E27FC236}">
                <a16:creationId xmlns:a16="http://schemas.microsoft.com/office/drawing/2014/main" id="{BAB79A8A-5854-C491-84BD-B7274DA14373}"/>
              </a:ext>
            </a:extLst>
          </p:cNvPr>
          <p:cNvSpPr txBox="1"/>
          <p:nvPr/>
        </p:nvSpPr>
        <p:spPr>
          <a:xfrm rot="20703886">
            <a:off x="4159162" y="4538990"/>
            <a:ext cx="7966031" cy="523220"/>
          </a:xfrm>
          <a:prstGeom prst="rect">
            <a:avLst/>
          </a:prstGeom>
          <a:noFill/>
          <a:ln>
            <a:solidFill>
              <a:srgbClr val="0070C0"/>
            </a:solidFill>
          </a:ln>
        </p:spPr>
        <p:txBody>
          <a:bodyPr wrap="square" rtlCol="0">
            <a:spAutoFit/>
          </a:bodyPr>
          <a:lstStyle/>
          <a:p>
            <a:r>
              <a:rPr lang="en-US" b="1" dirty="0">
                <a:solidFill>
                  <a:srgbClr val="0070C0"/>
                </a:solidFill>
              </a:rPr>
              <a:t>Move Closed Action Items to backup chart</a:t>
            </a:r>
          </a:p>
        </p:txBody>
      </p:sp>
      <p:sp>
        <p:nvSpPr>
          <p:cNvPr id="3" name="TextBox 2">
            <a:extLst>
              <a:ext uri="{FF2B5EF4-FFF2-40B4-BE49-F238E27FC236}">
                <a16:creationId xmlns:a16="http://schemas.microsoft.com/office/drawing/2014/main" id="{29C00462-32FE-19AB-47F0-271F6F4EA5C9}"/>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497A5B-67ED-D5DC-C67A-2F923561DB63}"/>
              </a:ext>
            </a:extLst>
          </p:cNvPr>
          <p:cNvSpPr>
            <a:spLocks noGrp="1"/>
          </p:cNvSpPr>
          <p:nvPr>
            <p:ph type="title"/>
          </p:nvPr>
        </p:nvSpPr>
        <p:spPr/>
        <p:txBody>
          <a:bodyPr/>
          <a:lstStyle/>
          <a:p>
            <a:r>
              <a:rPr lang="en-US" b="1" dirty="0"/>
              <a:t>Backup </a:t>
            </a:r>
          </a:p>
        </p:txBody>
      </p:sp>
      <p:sp>
        <p:nvSpPr>
          <p:cNvPr id="5" name="Slide Number Placeholder 5">
            <a:extLst>
              <a:ext uri="{FF2B5EF4-FFF2-40B4-BE49-F238E27FC236}">
                <a16:creationId xmlns:a16="http://schemas.microsoft.com/office/drawing/2014/main" id="{2995AD2B-2451-7469-C432-909F57E0E7CF}"/>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20</a:t>
            </a:fld>
            <a:endParaRPr lang="en-US" altLang="en-US" dirty="0"/>
          </a:p>
        </p:txBody>
      </p:sp>
    </p:spTree>
    <p:extLst>
      <p:ext uri="{BB962C8B-B14F-4D97-AF65-F5344CB8AC3E}">
        <p14:creationId xmlns:p14="http://schemas.microsoft.com/office/powerpoint/2010/main" val="1919385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497A5B-67ED-D5DC-C67A-2F923561DB63}"/>
              </a:ext>
            </a:extLst>
          </p:cNvPr>
          <p:cNvSpPr>
            <a:spLocks noGrp="1"/>
          </p:cNvSpPr>
          <p:nvPr>
            <p:ph type="title"/>
          </p:nvPr>
        </p:nvSpPr>
        <p:spPr/>
        <p:txBody>
          <a:bodyPr/>
          <a:lstStyle/>
          <a:p>
            <a:r>
              <a:rPr lang="en-US" b="1" dirty="0"/>
              <a:t>Backup </a:t>
            </a:r>
          </a:p>
        </p:txBody>
      </p:sp>
      <p:sp>
        <p:nvSpPr>
          <p:cNvPr id="4" name="Text Placeholder 3">
            <a:extLst>
              <a:ext uri="{FF2B5EF4-FFF2-40B4-BE49-F238E27FC236}">
                <a16:creationId xmlns:a16="http://schemas.microsoft.com/office/drawing/2014/main" id="{B89C8C54-12B2-588B-3CA7-99D070FD1623}"/>
              </a:ext>
            </a:extLst>
          </p:cNvPr>
          <p:cNvSpPr>
            <a:spLocks noGrp="1"/>
          </p:cNvSpPr>
          <p:nvPr>
            <p:ph type="body" sz="quarter" idx="11"/>
          </p:nvPr>
        </p:nvSpPr>
        <p:spPr/>
        <p:txBody>
          <a:bodyPr/>
          <a:lstStyle/>
          <a:p>
            <a:r>
              <a:rPr lang="en-US" sz="3200" dirty="0"/>
              <a:t>  Parking Lot</a:t>
            </a:r>
          </a:p>
          <a:p>
            <a:pPr lvl="1"/>
            <a:r>
              <a:rPr lang="en-US" sz="2400" dirty="0"/>
              <a:t>Topics that arise during the IPR that require either more discussion time or more data than what is available during the IPR</a:t>
            </a:r>
          </a:p>
          <a:p>
            <a:pPr lvl="2"/>
            <a:r>
              <a:rPr lang="en-US" sz="2202" dirty="0"/>
              <a:t>Could result in follow-on focused meetings</a:t>
            </a:r>
          </a:p>
          <a:p>
            <a:pPr lvl="2"/>
            <a:r>
              <a:rPr lang="en-US" sz="2202" dirty="0"/>
              <a:t>Could result in specific topic added for next IPR</a:t>
            </a:r>
          </a:p>
          <a:p>
            <a:pPr lvl="2"/>
            <a:r>
              <a:rPr lang="en-US" sz="2202" dirty="0"/>
              <a:t>Could become action item</a:t>
            </a:r>
          </a:p>
          <a:p>
            <a:pPr lvl="2"/>
            <a:r>
              <a:rPr lang="en-US" sz="2202" dirty="0"/>
              <a:t>Etc.</a:t>
            </a:r>
          </a:p>
          <a:p>
            <a:r>
              <a:rPr lang="en-US" sz="3200" dirty="0"/>
              <a:t>  Include IMS / Schedule charts from previous 2 IPRs</a:t>
            </a:r>
          </a:p>
          <a:p>
            <a:pPr lvl="1"/>
            <a:r>
              <a:rPr lang="en-US" sz="2400" dirty="0"/>
              <a:t>Looking for trends</a:t>
            </a:r>
          </a:p>
          <a:p>
            <a:r>
              <a:rPr lang="en-US" sz="3200" dirty="0"/>
              <a:t>  Include two previous IPR Spruill Charts</a:t>
            </a:r>
          </a:p>
          <a:p>
            <a:r>
              <a:rPr lang="en-US" sz="3200" dirty="0"/>
              <a:t>  Include Action Item chart of Closed actions from previous IPR</a:t>
            </a:r>
          </a:p>
          <a:p>
            <a:r>
              <a:rPr lang="en-US" sz="3200" dirty="0"/>
              <a:t>  Include Service backups as needed</a:t>
            </a:r>
          </a:p>
          <a:p>
            <a:endParaRPr lang="en-US" dirty="0"/>
          </a:p>
        </p:txBody>
      </p:sp>
      <p:sp>
        <p:nvSpPr>
          <p:cNvPr id="5" name="Slide Number Placeholder 5">
            <a:extLst>
              <a:ext uri="{FF2B5EF4-FFF2-40B4-BE49-F238E27FC236}">
                <a16:creationId xmlns:a16="http://schemas.microsoft.com/office/drawing/2014/main" id="{2995AD2B-2451-7469-C432-909F57E0E7CF}"/>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21</a:t>
            </a:fld>
            <a:endParaRPr lang="en-US" altLang="en-US" dirty="0"/>
          </a:p>
        </p:txBody>
      </p:sp>
      <p:sp>
        <p:nvSpPr>
          <p:cNvPr id="2" name="TextBox 1">
            <a:extLst>
              <a:ext uri="{FF2B5EF4-FFF2-40B4-BE49-F238E27FC236}">
                <a16:creationId xmlns:a16="http://schemas.microsoft.com/office/drawing/2014/main" id="{05212C72-9EFA-1290-5BE3-4F5018D4084F}"/>
              </a:ext>
            </a:extLst>
          </p:cNvPr>
          <p:cNvSpPr txBox="1"/>
          <p:nvPr/>
        </p:nvSpPr>
        <p:spPr>
          <a:xfrm flipH="1">
            <a:off x="4610099" y="8082281"/>
            <a:ext cx="9397999" cy="523220"/>
          </a:xfrm>
          <a:prstGeom prst="rect">
            <a:avLst/>
          </a:prstGeom>
          <a:noFill/>
          <a:ln>
            <a:solidFill>
              <a:schemeClr val="tx1"/>
            </a:solidFill>
          </a:ln>
        </p:spPr>
        <p:txBody>
          <a:bodyPr wrap="square" rtlCol="0">
            <a:spAutoFit/>
          </a:bodyPr>
          <a:lstStyle/>
          <a:p>
            <a:r>
              <a:rPr lang="en-US">
                <a:solidFill>
                  <a:srgbClr val="0070C0"/>
                </a:solidFill>
              </a:rPr>
              <a:t>Backup </a:t>
            </a:r>
            <a:r>
              <a:rPr lang="en-US" dirty="0">
                <a:solidFill>
                  <a:srgbClr val="0070C0"/>
                </a:solidFill>
              </a:rPr>
              <a:t>Charts are FYI.  And not intended to be briefed.</a:t>
            </a:r>
          </a:p>
        </p:txBody>
      </p:sp>
    </p:spTree>
    <p:extLst>
      <p:ext uri="{BB962C8B-B14F-4D97-AF65-F5344CB8AC3E}">
        <p14:creationId xmlns:p14="http://schemas.microsoft.com/office/powerpoint/2010/main" val="11999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96D6-A73A-06CF-8394-602940573DB9}"/>
              </a:ext>
            </a:extLst>
          </p:cNvPr>
          <p:cNvSpPr>
            <a:spLocks noGrp="1"/>
          </p:cNvSpPr>
          <p:nvPr>
            <p:ph type="title"/>
          </p:nvPr>
        </p:nvSpPr>
        <p:spPr/>
        <p:txBody>
          <a:bodyPr/>
          <a:lstStyle/>
          <a:p>
            <a:r>
              <a:rPr lang="en-US" sz="3920" dirty="0"/>
              <a:t>Parking Lot</a:t>
            </a:r>
          </a:p>
        </p:txBody>
      </p:sp>
      <p:sp>
        <p:nvSpPr>
          <p:cNvPr id="3" name="Content Placeholder 2">
            <a:extLst>
              <a:ext uri="{FF2B5EF4-FFF2-40B4-BE49-F238E27FC236}">
                <a16:creationId xmlns:a16="http://schemas.microsoft.com/office/drawing/2014/main" id="{5F611898-A71C-4F6D-199A-6F95CF6E57E7}"/>
              </a:ext>
            </a:extLst>
          </p:cNvPr>
          <p:cNvSpPr>
            <a:spLocks noGrp="1"/>
          </p:cNvSpPr>
          <p:nvPr>
            <p:ph type="body" sz="quarter" idx="11"/>
          </p:nvPr>
        </p:nvSpPr>
        <p:spPr>
          <a:xfrm>
            <a:off x="150125" y="1760016"/>
            <a:ext cx="16674834" cy="7501129"/>
          </a:xfrm>
        </p:spPr>
        <p:txBody>
          <a:bodyPr/>
          <a:lstStyle/>
          <a:p>
            <a:r>
              <a:rPr lang="en-US" sz="3200" dirty="0">
                <a:latin typeface=" Arial"/>
              </a:rPr>
              <a:t>  Issues that require additional time or additional data to address a particular question will be moved to the “Parking Lot” chart.  </a:t>
            </a:r>
            <a:r>
              <a:rPr lang="en-US" sz="3200" b="1" u="sng" dirty="0">
                <a:latin typeface=" Arial"/>
              </a:rPr>
              <a:t>This will allow the meeting to stay on track.</a:t>
            </a:r>
          </a:p>
          <a:p>
            <a:endParaRPr lang="en-US" sz="3200" dirty="0">
              <a:latin typeface=" Arial"/>
            </a:endParaRPr>
          </a:p>
          <a:p>
            <a:r>
              <a:rPr lang="en-US" sz="3200" dirty="0">
                <a:latin typeface=" Arial"/>
              </a:rPr>
              <a:t>  List questions that were not answered during IPR.</a:t>
            </a:r>
          </a:p>
          <a:p>
            <a:endParaRPr lang="en-US" sz="3200" dirty="0">
              <a:latin typeface=" Arial"/>
            </a:endParaRPr>
          </a:p>
          <a:p>
            <a:r>
              <a:rPr lang="en-US" sz="3200" dirty="0">
                <a:latin typeface=" Arial"/>
              </a:rPr>
              <a:t>  This chart will be developed during the IPR MTG.</a:t>
            </a:r>
          </a:p>
          <a:p>
            <a:endParaRPr lang="en-US" sz="3200" dirty="0">
              <a:latin typeface=" Arial"/>
            </a:endParaRPr>
          </a:p>
          <a:p>
            <a:r>
              <a:rPr lang="en-US" sz="3200" dirty="0">
                <a:latin typeface=" Arial"/>
              </a:rPr>
              <a:t>  Parking Lot issues might require follow-up focused meetings or turn into an action item. </a:t>
            </a:r>
          </a:p>
          <a:p>
            <a:endParaRPr lang="en-US" sz="2800" dirty="0">
              <a:latin typeface=" Arial"/>
            </a:endParaRPr>
          </a:p>
        </p:txBody>
      </p:sp>
      <p:sp>
        <p:nvSpPr>
          <p:cNvPr id="6" name="Slide Number Placeholder 5">
            <a:extLst>
              <a:ext uri="{FF2B5EF4-FFF2-40B4-BE49-F238E27FC236}">
                <a16:creationId xmlns:a16="http://schemas.microsoft.com/office/drawing/2014/main" id="{1C5BC5F4-0E0E-0D2E-36EF-DAF2EA7CF346}"/>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22</a:t>
            </a:fld>
            <a:endParaRPr lang="en-US" altLang="en-US" dirty="0"/>
          </a:p>
        </p:txBody>
      </p:sp>
    </p:spTree>
    <p:extLst>
      <p:ext uri="{BB962C8B-B14F-4D97-AF65-F5344CB8AC3E}">
        <p14:creationId xmlns:p14="http://schemas.microsoft.com/office/powerpoint/2010/main" val="1605785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lnSpc>
                <a:spcPct val="90000"/>
              </a:lnSpc>
            </a:pPr>
            <a:r>
              <a:rPr lang="en-US" dirty="0">
                <a:cs typeface="Times New Roman" pitchFamily="18" charset="0"/>
              </a:rPr>
              <a:t>Closed Action(s)</a:t>
            </a:r>
            <a:br>
              <a:rPr lang="en-US" dirty="0">
                <a:cs typeface="Times New Roman" pitchFamily="18" charset="0"/>
              </a:rPr>
            </a:br>
            <a:r>
              <a:rPr lang="en-US" dirty="0">
                <a:cs typeface="Times New Roman" pitchFamily="18" charset="0"/>
              </a:rPr>
              <a:t>Pr</a:t>
            </a:r>
            <a:r>
              <a:rPr lang="en-US" dirty="0">
                <a:solidFill>
                  <a:schemeClr val="tx1"/>
                </a:solidFill>
                <a:cs typeface="Times New Roman" pitchFamily="18" charset="0"/>
              </a:rPr>
              <a:t>evi</a:t>
            </a:r>
            <a:r>
              <a:rPr lang="en-US" dirty="0">
                <a:cs typeface="Times New Roman" pitchFamily="18" charset="0"/>
              </a:rPr>
              <a:t>ous IPR(s)</a:t>
            </a:r>
          </a:p>
        </p:txBody>
      </p:sp>
      <p:sp>
        <p:nvSpPr>
          <p:cNvPr id="9266" name="Text Box 147"/>
          <p:cNvSpPr txBox="1">
            <a:spLocks noChangeArrowheads="1"/>
          </p:cNvSpPr>
          <p:nvPr/>
        </p:nvSpPr>
        <p:spPr bwMode="auto">
          <a:xfrm rot="-5400000">
            <a:off x="2402523" y="7457635"/>
            <a:ext cx="875665" cy="695575"/>
          </a:xfrm>
          <a:prstGeom prst="rect">
            <a:avLst/>
          </a:prstGeom>
          <a:noFill/>
          <a:ln w="12700">
            <a:noFill/>
            <a:miter lim="800000"/>
            <a:headEnd/>
            <a:tailEnd/>
          </a:ln>
        </p:spPr>
        <p:txBody>
          <a:bodyPr>
            <a:spAutoFit/>
          </a:bodyPr>
          <a:lstStyle/>
          <a:p>
            <a:endParaRPr lang="en-US" sz="3920">
              <a:latin typeface="Calibri" pitchFamily="34" charset="0"/>
            </a:endParaRPr>
          </a:p>
        </p:txBody>
      </p:sp>
      <p:graphicFrame>
        <p:nvGraphicFramePr>
          <p:cNvPr id="5" name="Group 146">
            <a:extLst>
              <a:ext uri="{FF2B5EF4-FFF2-40B4-BE49-F238E27FC236}">
                <a16:creationId xmlns:a16="http://schemas.microsoft.com/office/drawing/2014/main" id="{0BF995A2-3C58-9DF5-9B0A-68ACDBA9ECE5}"/>
              </a:ext>
            </a:extLst>
          </p:cNvPr>
          <p:cNvGraphicFramePr>
            <a:graphicFrameLocks/>
          </p:cNvGraphicFramePr>
          <p:nvPr>
            <p:extLst>
              <p:ext uri="{D42A27DB-BD31-4B8C-83A1-F6EECF244321}">
                <p14:modId xmlns:p14="http://schemas.microsoft.com/office/powerpoint/2010/main" val="370695652"/>
              </p:ext>
            </p:extLst>
          </p:nvPr>
        </p:nvGraphicFramePr>
        <p:xfrm>
          <a:off x="204711" y="1765582"/>
          <a:ext cx="16657320" cy="6759245"/>
        </p:xfrm>
        <a:graphic>
          <a:graphicData uri="http://schemas.openxmlformats.org/drawingml/2006/table">
            <a:tbl>
              <a:tblPr/>
              <a:tblGrid>
                <a:gridCol w="74676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gridCol w="4572000">
                  <a:extLst>
                    <a:ext uri="{9D8B030D-6E8A-4147-A177-3AD203B41FA5}">
                      <a16:colId xmlns:a16="http://schemas.microsoft.com/office/drawing/2014/main" val="150399659"/>
                    </a:ext>
                  </a:extLst>
                </a:gridCol>
                <a:gridCol w="3383280">
                  <a:extLst>
                    <a:ext uri="{9D8B030D-6E8A-4147-A177-3AD203B41FA5}">
                      <a16:colId xmlns:a16="http://schemas.microsoft.com/office/drawing/2014/main" val="20002"/>
                    </a:ext>
                  </a:extLst>
                </a:gridCol>
                <a:gridCol w="3383280">
                  <a:extLst>
                    <a:ext uri="{9D8B030D-6E8A-4147-A177-3AD203B41FA5}">
                      <a16:colId xmlns:a16="http://schemas.microsoft.com/office/drawing/2014/main" val="20003"/>
                    </a:ext>
                  </a:extLst>
                </a:gridCol>
              </a:tblGrid>
              <a:tr h="78516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1" i="0" u="none" strike="noStrike" cap="none" normalizeH="0" baseline="0" dirty="0">
                          <a:ln>
                            <a:noFill/>
                          </a:ln>
                          <a:solidFill>
                            <a:schemeClr val="tx1"/>
                          </a:solidFill>
                          <a:effectLst/>
                          <a:latin typeface=" Arial"/>
                        </a:rPr>
                        <a:t>No.</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1" i="0" u="none" strike="noStrike" cap="none" normalizeH="0" baseline="0" dirty="0">
                          <a:ln>
                            <a:noFill/>
                          </a:ln>
                          <a:solidFill>
                            <a:schemeClr val="tx1"/>
                          </a:solidFill>
                          <a:effectLst/>
                          <a:latin typeface=" Arial"/>
                        </a:rPr>
                        <a:t>Issue Description</a:t>
                      </a: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defRPr/>
                      </a:pPr>
                      <a:r>
                        <a:rPr kumimoji="0" lang="en-US" sz="2000" b="1" i="0" u="none" strike="noStrike" cap="none" normalizeH="0" baseline="0" dirty="0">
                          <a:ln>
                            <a:noFill/>
                          </a:ln>
                          <a:solidFill>
                            <a:schemeClr val="tx1"/>
                          </a:solidFill>
                          <a:effectLst/>
                          <a:latin typeface=" Arial"/>
                        </a:rPr>
                        <a:t>Remarks / Status</a:t>
                      </a: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1" i="0" u="none" strike="noStrike" cap="none" normalizeH="0" baseline="0" dirty="0">
                          <a:ln>
                            <a:noFill/>
                          </a:ln>
                          <a:solidFill>
                            <a:schemeClr val="tx1"/>
                          </a:solidFill>
                          <a:effectLst/>
                          <a:latin typeface=" Arial"/>
                        </a:rPr>
                        <a:t>OPR / POC: Name / Email</a:t>
                      </a: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1" i="0" u="none" strike="noStrike" cap="none" normalizeH="0" baseline="0" dirty="0">
                          <a:ln>
                            <a:noFill/>
                          </a:ln>
                          <a:solidFill>
                            <a:schemeClr val="tx1"/>
                          </a:solidFill>
                          <a:effectLst/>
                          <a:latin typeface=" Arial"/>
                        </a:rPr>
                        <a:t>Start / Due Date</a:t>
                      </a: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a:ln>
                            <a:noFill/>
                          </a:ln>
                          <a:solidFill>
                            <a:schemeClr val="tx1"/>
                          </a:solidFill>
                          <a:effectLst/>
                          <a:latin typeface=" Arial"/>
                        </a:rPr>
                        <a:t>1</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700" b="0" i="0" u="none" strike="noStrike" cap="none" normalizeH="0" baseline="0" dirty="0">
                          <a:ln>
                            <a:noFill/>
                          </a:ln>
                          <a:solidFill>
                            <a:schemeClr val="tx1"/>
                          </a:solidFill>
                          <a:effectLst/>
                          <a:latin typeface=" Arial"/>
                        </a:rPr>
                        <a:t>Jane Doe</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700" b="0" i="0" u="none" strike="noStrike" cap="none" normalizeH="0" baseline="0" dirty="0">
                          <a:ln>
                            <a:noFill/>
                          </a:ln>
                          <a:solidFill>
                            <a:schemeClr val="tx1"/>
                          </a:solidFill>
                          <a:effectLst/>
                          <a:latin typeface=" Arial"/>
                        </a:rPr>
                        <a:t>jane.d.doe.civ@mail.mil</a:t>
                      </a: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700" b="0" i="0" u="none" strike="noStrike" cap="none" normalizeH="0" baseline="0" dirty="0">
                          <a:ln>
                            <a:noFill/>
                          </a:ln>
                          <a:solidFill>
                            <a:schemeClr val="tx1"/>
                          </a:solidFill>
                          <a:effectLst/>
                          <a:latin typeface=" Arial"/>
                        </a:rPr>
                        <a:t>12-02-24 /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700" b="0" i="0" u="none" strike="noStrike" cap="none" normalizeH="0" baseline="0" dirty="0">
                          <a:ln>
                            <a:noFill/>
                          </a:ln>
                          <a:solidFill>
                            <a:schemeClr val="tx1"/>
                          </a:solidFill>
                          <a:effectLst/>
                          <a:latin typeface=" Arial"/>
                        </a:rPr>
                        <a:t>02-03-25</a:t>
                      </a: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a:ln>
                            <a:noFill/>
                          </a:ln>
                          <a:solidFill>
                            <a:schemeClr val="tx1"/>
                          </a:solidFill>
                          <a:effectLst/>
                          <a:latin typeface=" Arial"/>
                        </a:rPr>
                        <a:t>2</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a:ln>
                            <a:noFill/>
                          </a:ln>
                          <a:solidFill>
                            <a:schemeClr val="tx1"/>
                          </a:solidFill>
                          <a:effectLst/>
                          <a:latin typeface=" Arial"/>
                        </a:rPr>
                        <a:t>3</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dirty="0">
                          <a:ln>
                            <a:noFill/>
                          </a:ln>
                          <a:solidFill>
                            <a:schemeClr val="tx1"/>
                          </a:solidFill>
                          <a:effectLst/>
                          <a:latin typeface=" Arial"/>
                        </a:rPr>
                        <a:t>4</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dirty="0">
                          <a:ln>
                            <a:noFill/>
                          </a:ln>
                          <a:solidFill>
                            <a:schemeClr val="tx1"/>
                          </a:solidFill>
                          <a:effectLst/>
                          <a:latin typeface=" Arial"/>
                        </a:rPr>
                        <a:t>5</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dirty="0">
                          <a:ln>
                            <a:noFill/>
                          </a:ln>
                          <a:solidFill>
                            <a:schemeClr val="tx1"/>
                          </a:solidFill>
                          <a:effectLst/>
                          <a:latin typeface=" Arial"/>
                        </a:rPr>
                        <a:t>6</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5344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700" b="1" i="0" u="none" strike="noStrike" cap="none" normalizeH="0" baseline="0" dirty="0">
                          <a:ln>
                            <a:noFill/>
                          </a:ln>
                          <a:solidFill>
                            <a:schemeClr val="tx1"/>
                          </a:solidFill>
                          <a:effectLst/>
                          <a:latin typeface=" Arial"/>
                        </a:rPr>
                        <a:t>7</a:t>
                      </a:r>
                    </a:p>
                  </a:txBody>
                  <a:tcPr marL="128016" marR="128016" marT="64008" marB="640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700" b="0" i="0" u="none" strike="noStrike" cap="none" normalizeH="0" baseline="0" dirty="0">
                        <a:ln>
                          <a:noFill/>
                        </a:ln>
                        <a:solidFill>
                          <a:schemeClr val="tx1"/>
                        </a:solidFill>
                        <a:effectLst/>
                        <a:latin typeface=" Arial"/>
                      </a:endParaRPr>
                    </a:p>
                  </a:txBody>
                  <a:tcPr marL="128016" marR="128016" marT="64008" marB="640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 name="Slide Number Placeholder 5">
            <a:extLst>
              <a:ext uri="{FF2B5EF4-FFF2-40B4-BE49-F238E27FC236}">
                <a16:creationId xmlns:a16="http://schemas.microsoft.com/office/drawing/2014/main" id="{20F662AC-90CE-8615-5FCC-89A7C6AE8431}"/>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23</a:t>
            </a:fld>
            <a:endParaRPr lang="en-US" altLang="en-US" dirty="0"/>
          </a:p>
        </p:txBody>
      </p:sp>
    </p:spTree>
    <p:extLst>
      <p:ext uri="{BB962C8B-B14F-4D97-AF65-F5344CB8AC3E}">
        <p14:creationId xmlns:p14="http://schemas.microsoft.com/office/powerpoint/2010/main" val="187569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lstStyle/>
          <a:p>
            <a:r>
              <a:rPr lang="en-US" sz="4000" b="1" dirty="0"/>
              <a:t>[Program Name]</a:t>
            </a:r>
            <a:br>
              <a:rPr lang="en-US" sz="4000" b="1" dirty="0"/>
            </a:br>
            <a:r>
              <a:rPr lang="en-US" sz="4000" b="1" dirty="0"/>
              <a:t>IPR Briefing for USD(A&amp;S)</a:t>
            </a:r>
            <a:endParaRPr lang="en-US" sz="4000" dirty="0"/>
          </a:p>
        </p:txBody>
      </p:sp>
      <p:sp>
        <p:nvSpPr>
          <p:cNvPr id="13" name="Text Placeholder 12"/>
          <p:cNvSpPr>
            <a:spLocks noGrp="1"/>
          </p:cNvSpPr>
          <p:nvPr>
            <p:ph type="body" sz="quarter" idx="11"/>
          </p:nvPr>
        </p:nvSpPr>
        <p:spPr/>
        <p:txBody>
          <a:bodyPr/>
          <a:lstStyle/>
          <a:p>
            <a:endParaRPr lang="en-US" dirty="0"/>
          </a:p>
        </p:txBody>
      </p:sp>
      <p:sp>
        <p:nvSpPr>
          <p:cNvPr id="14" name="Content Placeholder 13"/>
          <p:cNvSpPr>
            <a:spLocks noGrp="1"/>
          </p:cNvSpPr>
          <p:nvPr>
            <p:ph sz="quarter" idx="12"/>
          </p:nvPr>
        </p:nvSpPr>
        <p:spPr/>
        <p:txBody>
          <a:bodyPr/>
          <a:lstStyle/>
          <a:p>
            <a:endParaRPr lang="en-US"/>
          </a:p>
        </p:txBody>
      </p:sp>
      <p:sp>
        <p:nvSpPr>
          <p:cNvPr id="15" name="Content Placeholder 14"/>
          <p:cNvSpPr>
            <a:spLocks noGrp="1"/>
          </p:cNvSpPr>
          <p:nvPr>
            <p:ph sz="quarter" idx="13"/>
          </p:nvPr>
        </p:nvSpPr>
        <p:spPr/>
        <p:txBody>
          <a:bodyPr/>
          <a:lstStyle/>
          <a:p>
            <a:endParaRPr lang="en-US"/>
          </a:p>
        </p:txBody>
      </p:sp>
      <p:sp>
        <p:nvSpPr>
          <p:cNvPr id="2" name="Text Placeholder 42">
            <a:extLst>
              <a:ext uri="{FF2B5EF4-FFF2-40B4-BE49-F238E27FC236}">
                <a16:creationId xmlns:a16="http://schemas.microsoft.com/office/drawing/2014/main" id="{7A6DBB4F-0492-F6EE-DB0F-C4B3BF28D89B}"/>
              </a:ext>
            </a:extLst>
          </p:cNvPr>
          <p:cNvSpPr txBox="1">
            <a:spLocks/>
          </p:cNvSpPr>
          <p:nvPr/>
        </p:nvSpPr>
        <p:spPr>
          <a:xfrm>
            <a:off x="11066686" y="8176194"/>
            <a:ext cx="3689536" cy="320857"/>
          </a:xfrm>
          <a:prstGeom prst="rect">
            <a:avLst/>
          </a:prstGeom>
          <a:solidFill>
            <a:srgbClr val="FFFF00"/>
          </a:solidFill>
        </p:spPr>
        <p:txBody>
          <a:bodyPr wrap="square" rtlCol="0">
            <a:noAutofit/>
          </a:bodyPr>
          <a:lstStyle>
            <a:lvl1pPr marL="0" indent="0" algn="ctr" rtl="0" eaLnBrk="0" fontAlgn="base" hangingPunct="0">
              <a:spcBef>
                <a:spcPct val="20000"/>
              </a:spcBef>
              <a:spcAft>
                <a:spcPct val="0"/>
              </a:spcAft>
              <a:buFont typeface="Wingdings" panose="05000000000000000000" pitchFamily="2" charset="2"/>
              <a:buNone/>
              <a:defRPr kumimoji="0" lang="en-US" sz="1485" b="1" i="0" u="none" strike="noStrike"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defRPr>
            </a:lvl1pPr>
            <a:lvl2pPr marL="780080" indent="-300031" algn="l" rtl="0" eaLnBrk="0" fontAlgn="base" hangingPunct="0">
              <a:spcBef>
                <a:spcPct val="20000"/>
              </a:spcBef>
              <a:spcAft>
                <a:spcPct val="0"/>
              </a:spcAft>
              <a:buSzPct val="125000"/>
              <a:buFont typeface="Wingdings" panose="05000000000000000000" pitchFamily="2" charset="2"/>
              <a:buChar char="§"/>
              <a:defRPr sz="2199">
                <a:solidFill>
                  <a:schemeClr val="tx1"/>
                </a:solidFill>
                <a:latin typeface="+mn-lt"/>
                <a:cs typeface="Calibri" panose="020F0502020204030204" pitchFamily="34" charset="0"/>
              </a:defRPr>
            </a:lvl2pPr>
            <a:lvl3pPr marL="1200122" indent="-240024" algn="l" rtl="0" eaLnBrk="0" fontAlgn="base" hangingPunct="0">
              <a:spcBef>
                <a:spcPct val="20000"/>
              </a:spcBef>
              <a:spcAft>
                <a:spcPct val="0"/>
              </a:spcAft>
              <a:buChar char="o"/>
              <a:defRPr sz="2001">
                <a:solidFill>
                  <a:schemeClr val="tx1"/>
                </a:solidFill>
                <a:latin typeface="+mn-lt"/>
                <a:cs typeface="Calibri" panose="020F0502020204030204" pitchFamily="34" charset="0"/>
              </a:defRPr>
            </a:lvl3pPr>
            <a:lvl4pPr marL="1680171" indent="-240024" algn="l" rtl="0" eaLnBrk="0" fontAlgn="base" hangingPunct="0">
              <a:spcBef>
                <a:spcPct val="20000"/>
              </a:spcBef>
              <a:spcAft>
                <a:spcPct val="0"/>
              </a:spcAft>
              <a:buSzPct val="80000"/>
              <a:buFont typeface="Wingdings 2" panose="05020102010507070707" pitchFamily="18" charset="2"/>
              <a:buChar char="£"/>
              <a:defRPr>
                <a:solidFill>
                  <a:schemeClr val="tx1"/>
                </a:solidFill>
                <a:latin typeface="+mn-lt"/>
                <a:cs typeface="Calibri" panose="020F0502020204030204" pitchFamily="34" charset="0"/>
              </a:defRPr>
            </a:lvl4pPr>
            <a:lvl5pPr marL="2160218" indent="-240024" algn="l" rtl="0" eaLnBrk="0" fontAlgn="base" hangingPunct="0">
              <a:spcBef>
                <a:spcPct val="20000"/>
              </a:spcBef>
              <a:spcAft>
                <a:spcPct val="0"/>
              </a:spcAft>
              <a:buChar char="»"/>
              <a:defRPr>
                <a:solidFill>
                  <a:schemeClr val="tx1"/>
                </a:solidFill>
                <a:latin typeface="+mn-lt"/>
              </a:defRPr>
            </a:lvl5pPr>
            <a:lvl6pPr marL="2640267" indent="-240024" algn="l" rtl="0" fontAlgn="base">
              <a:spcBef>
                <a:spcPct val="20000"/>
              </a:spcBef>
              <a:spcAft>
                <a:spcPct val="0"/>
              </a:spcAft>
              <a:buChar char="»"/>
              <a:defRPr>
                <a:solidFill>
                  <a:schemeClr val="tx1"/>
                </a:solidFill>
                <a:latin typeface="+mn-lt"/>
              </a:defRPr>
            </a:lvl6pPr>
            <a:lvl7pPr marL="3120316" indent="-240024" algn="l" rtl="0" fontAlgn="base">
              <a:spcBef>
                <a:spcPct val="20000"/>
              </a:spcBef>
              <a:spcAft>
                <a:spcPct val="0"/>
              </a:spcAft>
              <a:buChar char="»"/>
              <a:defRPr>
                <a:solidFill>
                  <a:schemeClr val="tx1"/>
                </a:solidFill>
                <a:latin typeface="+mn-lt"/>
              </a:defRPr>
            </a:lvl7pPr>
            <a:lvl8pPr marL="3600365" indent="-240024" algn="l" rtl="0" fontAlgn="base">
              <a:spcBef>
                <a:spcPct val="20000"/>
              </a:spcBef>
              <a:spcAft>
                <a:spcPct val="0"/>
              </a:spcAft>
              <a:buChar char="»"/>
              <a:defRPr>
                <a:solidFill>
                  <a:schemeClr val="tx1"/>
                </a:solidFill>
                <a:latin typeface="+mn-lt"/>
              </a:defRPr>
            </a:lvl8pPr>
            <a:lvl9pPr marL="4080412" indent="-240024" algn="l" rtl="0" fontAlgn="base">
              <a:spcBef>
                <a:spcPct val="20000"/>
              </a:spcBef>
              <a:spcAft>
                <a:spcPct val="0"/>
              </a:spcAft>
              <a:buChar char="»"/>
              <a:defRPr>
                <a:solidFill>
                  <a:schemeClr val="tx1"/>
                </a:solidFill>
                <a:latin typeface="+mn-lt"/>
              </a:defRPr>
            </a:lvl9pPr>
          </a:lstStyle>
          <a:p>
            <a:pPr marL="360066" indent="-360066" defTabSz="1131520" fontAlgn="auto">
              <a:spcBef>
                <a:spcPts val="0"/>
              </a:spcBef>
              <a:spcAft>
                <a:spcPts val="0"/>
              </a:spcAft>
            </a:pPr>
            <a:r>
              <a:rPr lang="en-US" kern="0" dirty="0"/>
              <a:t>ADD DATE</a:t>
            </a:r>
          </a:p>
        </p:txBody>
      </p:sp>
    </p:spTree>
    <p:extLst>
      <p:ext uri="{BB962C8B-B14F-4D97-AF65-F5344CB8AC3E}">
        <p14:creationId xmlns:p14="http://schemas.microsoft.com/office/powerpoint/2010/main" val="266136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dirty="0"/>
              <a:t>[Program Name]</a:t>
            </a:r>
            <a:br>
              <a:rPr lang="en-US" b="1" dirty="0"/>
            </a:br>
            <a:r>
              <a:rPr lang="en-US" b="1" dirty="0"/>
              <a:t>IPR Briefing for DASD or USD(A&amp;S)</a:t>
            </a:r>
          </a:p>
        </p:txBody>
      </p:sp>
      <p:sp>
        <p:nvSpPr>
          <p:cNvPr id="3" name="Subtitle 2"/>
          <p:cNvSpPr>
            <a:spLocks noGrp="1"/>
          </p:cNvSpPr>
          <p:nvPr>
            <p:ph type="body" sz="quarter" idx="11"/>
          </p:nvPr>
        </p:nvSpPr>
        <p:spPr/>
        <p:txBody>
          <a:bodyPr anchor="ctr" anchorCtr="0"/>
          <a:lstStyle/>
          <a:p>
            <a:pPr marL="0" indent="0" algn="ctr">
              <a:buNone/>
              <a:defRPr/>
            </a:pPr>
            <a:r>
              <a:rPr lang="en-US" sz="3200" dirty="0">
                <a:latin typeface=" Arial"/>
              </a:rPr>
              <a:t>[Month, Day, Year]</a:t>
            </a:r>
          </a:p>
          <a:p>
            <a:pPr marL="0" indent="0" algn="ctr">
              <a:buNone/>
              <a:defRPr/>
            </a:pPr>
            <a:r>
              <a:rPr lang="en-US" sz="3200" dirty="0">
                <a:latin typeface=" Arial"/>
              </a:rPr>
              <a:t>[PEO/PO Lead Briefer Name]</a:t>
            </a:r>
          </a:p>
        </p:txBody>
      </p:sp>
      <p:sp>
        <p:nvSpPr>
          <p:cNvPr id="4" name="TextBox 3">
            <a:extLst>
              <a:ext uri="{FF2B5EF4-FFF2-40B4-BE49-F238E27FC236}">
                <a16:creationId xmlns:a16="http://schemas.microsoft.com/office/drawing/2014/main" id="{201358C2-9D2B-06AA-7233-7B2199FC15D4}"/>
              </a:ext>
            </a:extLst>
          </p:cNvPr>
          <p:cNvSpPr txBox="1"/>
          <p:nvPr/>
        </p:nvSpPr>
        <p:spPr>
          <a:xfrm>
            <a:off x="9575801" y="2254286"/>
            <a:ext cx="7218680" cy="400110"/>
          </a:xfrm>
          <a:prstGeom prst="rect">
            <a:avLst/>
          </a:prstGeom>
          <a:noFill/>
          <a:ln>
            <a:solidFill>
              <a:srgbClr val="FFC000"/>
            </a:solidFill>
          </a:ln>
        </p:spPr>
        <p:txBody>
          <a:bodyPr wrap="square" rtlCol="0">
            <a:spAutoFit/>
          </a:bodyPr>
          <a:lstStyle/>
          <a:p>
            <a:r>
              <a:rPr lang="en-US" sz="2000" b="1" dirty="0">
                <a:solidFill>
                  <a:srgbClr val="0070C0"/>
                </a:solidFill>
              </a:rPr>
              <a:t>As necessary, change to Service Symbol in Slide Master</a:t>
            </a:r>
          </a:p>
        </p:txBody>
      </p:sp>
      <p:cxnSp>
        <p:nvCxnSpPr>
          <p:cNvPr id="5" name="Straight Arrow Connector 4">
            <a:extLst>
              <a:ext uri="{FF2B5EF4-FFF2-40B4-BE49-F238E27FC236}">
                <a16:creationId xmlns:a16="http://schemas.microsoft.com/office/drawing/2014/main" id="{79CEC693-61F7-D437-D051-A72962C8AB8C}"/>
              </a:ext>
            </a:extLst>
          </p:cNvPr>
          <p:cNvCxnSpPr>
            <a:cxnSpLocks/>
            <a:stCxn id="4" idx="0"/>
          </p:cNvCxnSpPr>
          <p:nvPr/>
        </p:nvCxnSpPr>
        <p:spPr>
          <a:xfrm flipV="1">
            <a:off x="13185141" y="1425662"/>
            <a:ext cx="2516070" cy="82862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DB4C98-98F1-4DFD-E8CD-86ADACE45301}"/>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2" name="Slide Number Placeholder 5">
            <a:extLst>
              <a:ext uri="{FF2B5EF4-FFF2-40B4-BE49-F238E27FC236}">
                <a16:creationId xmlns:a16="http://schemas.microsoft.com/office/drawing/2014/main" id="{B93DC9D4-62B0-8816-E5FC-41C8B1B445FB}"/>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2</a:t>
            </a:fld>
            <a:endParaRPr lang="en-US" altLang="en-US" dirty="0"/>
          </a:p>
        </p:txBody>
      </p:sp>
      <p:sp>
        <p:nvSpPr>
          <p:cNvPr id="2" name="TextBox 1">
            <a:extLst>
              <a:ext uri="{FF2B5EF4-FFF2-40B4-BE49-F238E27FC236}">
                <a16:creationId xmlns:a16="http://schemas.microsoft.com/office/drawing/2014/main" id="{62462C65-9E2B-98D7-3C43-BAE4F208DBA7}"/>
              </a:ext>
            </a:extLst>
          </p:cNvPr>
          <p:cNvSpPr txBox="1"/>
          <p:nvPr/>
        </p:nvSpPr>
        <p:spPr>
          <a:xfrm rot="19612948">
            <a:off x="2818356" y="3896656"/>
            <a:ext cx="6848350" cy="707886"/>
          </a:xfrm>
          <a:prstGeom prst="rect">
            <a:avLst/>
          </a:prstGeom>
          <a:noFill/>
        </p:spPr>
        <p:txBody>
          <a:bodyPr wrap="none" rtlCol="0">
            <a:spAutoFit/>
          </a:bodyPr>
          <a:lstStyle/>
          <a:p>
            <a:r>
              <a:rPr lang="en-US" sz="4000" b="1" dirty="0">
                <a:solidFill>
                  <a:srgbClr val="FF0000"/>
                </a:solidFill>
              </a:rPr>
              <a:t>DRAFT – PRE DECISIONAL</a:t>
            </a:r>
          </a:p>
        </p:txBody>
      </p:sp>
      <p:sp>
        <p:nvSpPr>
          <p:cNvPr id="6" name="TextBox 5">
            <a:extLst>
              <a:ext uri="{FF2B5EF4-FFF2-40B4-BE49-F238E27FC236}">
                <a16:creationId xmlns:a16="http://schemas.microsoft.com/office/drawing/2014/main" id="{51F6582C-85F7-5989-CF26-9AB9E3E90B7E}"/>
              </a:ext>
            </a:extLst>
          </p:cNvPr>
          <p:cNvSpPr txBox="1"/>
          <p:nvPr/>
        </p:nvSpPr>
        <p:spPr>
          <a:xfrm>
            <a:off x="8691001" y="3121925"/>
            <a:ext cx="8233344" cy="523220"/>
          </a:xfrm>
          <a:prstGeom prst="rect">
            <a:avLst/>
          </a:prstGeom>
          <a:noFill/>
        </p:spPr>
        <p:txBody>
          <a:bodyPr wrap="none" rtlCol="0">
            <a:spAutoFit/>
          </a:bodyPr>
          <a:lstStyle/>
          <a:p>
            <a:r>
              <a:rPr lang="en-US" b="1" dirty="0">
                <a:solidFill>
                  <a:srgbClr val="0070C0"/>
                </a:solidFill>
              </a:rPr>
              <a:t>Use of existing Program Charts is Encouraged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1"/>
          </p:nvPr>
        </p:nvSpPr>
        <p:spPr>
          <a:xfrm>
            <a:off x="1329677" y="1744473"/>
            <a:ext cx="13591667" cy="6701028"/>
          </a:xfrm>
        </p:spPr>
        <p:txBody>
          <a:bodyPr/>
          <a:lstStyle/>
          <a:p>
            <a:pPr>
              <a:buFont typeface="Arial" panose="020B0604020202020204" pitchFamily="34" charset="0"/>
              <a:buChar char="•"/>
            </a:pPr>
            <a:r>
              <a:rPr lang="en-US" sz="2500" dirty="0"/>
              <a:t>Purpose</a:t>
            </a:r>
          </a:p>
          <a:p>
            <a:pPr>
              <a:buFont typeface="Arial" panose="020B0604020202020204" pitchFamily="34" charset="0"/>
              <a:buChar char="•"/>
            </a:pPr>
            <a:r>
              <a:rPr lang="en-US" sz="2500" dirty="0"/>
              <a:t>Program Overview</a:t>
            </a:r>
          </a:p>
          <a:p>
            <a:pPr>
              <a:buFont typeface="Arial" panose="020B0604020202020204" pitchFamily="34" charset="0"/>
              <a:buChar char="•"/>
            </a:pPr>
            <a:r>
              <a:rPr lang="en-US" sz="2500" dirty="0"/>
              <a:t>PEO/PM Top Concerns</a:t>
            </a:r>
          </a:p>
          <a:p>
            <a:pPr>
              <a:buFont typeface="Arial" panose="020B0604020202020204" pitchFamily="34" charset="0"/>
              <a:buChar char="•"/>
            </a:pPr>
            <a:r>
              <a:rPr lang="en-US" sz="2500" dirty="0"/>
              <a:t>Requirements Overview - KPPs</a:t>
            </a:r>
          </a:p>
          <a:p>
            <a:pPr>
              <a:buFont typeface="Arial" panose="020B0604020202020204" pitchFamily="34" charset="0"/>
              <a:buChar char="•"/>
            </a:pPr>
            <a:r>
              <a:rPr lang="en-US" sz="2500" dirty="0"/>
              <a:t>IMS / Schedule</a:t>
            </a:r>
          </a:p>
          <a:p>
            <a:pPr>
              <a:buFont typeface="Arial" panose="020B0604020202020204" pitchFamily="34" charset="0"/>
              <a:buChar char="•"/>
            </a:pPr>
            <a:r>
              <a:rPr lang="en-US" sz="2500" dirty="0"/>
              <a:t>APB</a:t>
            </a:r>
          </a:p>
          <a:p>
            <a:pPr>
              <a:buFont typeface="Arial" panose="020B0604020202020204" pitchFamily="34" charset="0"/>
              <a:buChar char="•"/>
            </a:pPr>
            <a:r>
              <a:rPr lang="en-US" sz="2500" dirty="0"/>
              <a:t>Hardware Status</a:t>
            </a:r>
          </a:p>
          <a:p>
            <a:pPr>
              <a:buFont typeface="Arial" panose="020B0604020202020204" pitchFamily="34" charset="0"/>
              <a:buChar char="•"/>
            </a:pPr>
            <a:r>
              <a:rPr lang="en-US" sz="2500" dirty="0"/>
              <a:t>Software / Integration Efforts / Status</a:t>
            </a:r>
          </a:p>
          <a:p>
            <a:pPr>
              <a:buFont typeface="Arial" panose="020B0604020202020204" pitchFamily="34" charset="0"/>
              <a:buChar char="•"/>
            </a:pPr>
            <a:r>
              <a:rPr lang="en-US" sz="2500" dirty="0"/>
              <a:t>Technical Risks</a:t>
            </a:r>
          </a:p>
          <a:p>
            <a:pPr>
              <a:buFont typeface="Arial" panose="020B0604020202020204" pitchFamily="34" charset="0"/>
              <a:buChar char="•"/>
            </a:pPr>
            <a:r>
              <a:rPr lang="en-US" sz="2500" dirty="0"/>
              <a:t>Export / International Considerations (if applicable)</a:t>
            </a:r>
          </a:p>
          <a:p>
            <a:pPr>
              <a:buFont typeface="Arial" panose="020B0604020202020204" pitchFamily="34" charset="0"/>
              <a:buChar char="•"/>
            </a:pPr>
            <a:r>
              <a:rPr lang="en-US" sz="2500" dirty="0"/>
              <a:t>Status of Legacy Program(s) Being Replaced (if applicable)</a:t>
            </a:r>
          </a:p>
          <a:p>
            <a:pPr>
              <a:buFont typeface="Arial" panose="020B0604020202020204" pitchFamily="34" charset="0"/>
              <a:buChar char="•"/>
            </a:pPr>
            <a:r>
              <a:rPr lang="en-US" sz="2500" dirty="0"/>
              <a:t>Program Funding</a:t>
            </a:r>
          </a:p>
          <a:p>
            <a:pPr>
              <a:buFont typeface="Arial" panose="020B0604020202020204" pitchFamily="34" charset="0"/>
              <a:buChar char="•"/>
            </a:pPr>
            <a:r>
              <a:rPr lang="en-US" sz="2500" dirty="0"/>
              <a:t>DASD / ASD(A) Comments</a:t>
            </a:r>
          </a:p>
          <a:p>
            <a:pPr>
              <a:buFont typeface="Arial" panose="020B0604020202020204" pitchFamily="34" charset="0"/>
              <a:buChar char="•"/>
            </a:pPr>
            <a:r>
              <a:rPr lang="en-US" sz="2500" dirty="0"/>
              <a:t>PEO / PM Comments</a:t>
            </a:r>
          </a:p>
          <a:p>
            <a:pPr>
              <a:buFont typeface="Arial" panose="020B0604020202020204" pitchFamily="34" charset="0"/>
              <a:buChar char="•"/>
            </a:pPr>
            <a:r>
              <a:rPr lang="en-US" sz="2500" dirty="0"/>
              <a:t>Actions Items</a:t>
            </a:r>
          </a:p>
          <a:p>
            <a:pPr>
              <a:buFont typeface="Arial" panose="020B0604020202020204" pitchFamily="34" charset="0"/>
              <a:buChar char="•"/>
            </a:pPr>
            <a:r>
              <a:rPr lang="en-US" sz="2500" dirty="0"/>
              <a:t>Backups </a:t>
            </a:r>
          </a:p>
        </p:txBody>
      </p:sp>
      <p:sp>
        <p:nvSpPr>
          <p:cNvPr id="8" name="TextBox 7">
            <a:extLst>
              <a:ext uri="{FF2B5EF4-FFF2-40B4-BE49-F238E27FC236}">
                <a16:creationId xmlns:a16="http://schemas.microsoft.com/office/drawing/2014/main" id="{F76B2431-5E66-8E64-B821-7F524B273828}"/>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9" name="Slide Number Placeholder 5">
            <a:extLst>
              <a:ext uri="{FF2B5EF4-FFF2-40B4-BE49-F238E27FC236}">
                <a16:creationId xmlns:a16="http://schemas.microsoft.com/office/drawing/2014/main" id="{630BE0FA-8243-388A-9696-35FE38DFCEE4}"/>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3</a:t>
            </a:fld>
            <a:endParaRPr lang="en-US" altLang="en-US" dirty="0"/>
          </a:p>
        </p:txBody>
      </p:sp>
      <p:sp>
        <p:nvSpPr>
          <p:cNvPr id="4" name="TextBox 3">
            <a:extLst>
              <a:ext uri="{FF2B5EF4-FFF2-40B4-BE49-F238E27FC236}">
                <a16:creationId xmlns:a16="http://schemas.microsoft.com/office/drawing/2014/main" id="{0F0088E9-C7F0-A2BE-DD8C-3561F9DFDD6E}"/>
              </a:ext>
            </a:extLst>
          </p:cNvPr>
          <p:cNvSpPr txBox="1"/>
          <p:nvPr/>
        </p:nvSpPr>
        <p:spPr>
          <a:xfrm>
            <a:off x="9960396" y="2070409"/>
            <a:ext cx="6436174" cy="2062103"/>
          </a:xfrm>
          <a:prstGeom prst="rect">
            <a:avLst/>
          </a:prstGeom>
          <a:noFill/>
        </p:spPr>
        <p:txBody>
          <a:bodyPr wrap="square" rtlCol="0">
            <a:spAutoFit/>
          </a:bodyPr>
          <a:lstStyle/>
          <a:p>
            <a:pPr algn="ctr"/>
            <a:r>
              <a:rPr lang="en-US" sz="3200" b="1" dirty="0">
                <a:solidFill>
                  <a:srgbClr val="0070C0"/>
                </a:solidFill>
              </a:rPr>
              <a:t>“20 Chart Limit” </a:t>
            </a:r>
          </a:p>
          <a:p>
            <a:r>
              <a:rPr lang="en-US" sz="3200" b="1" dirty="0">
                <a:solidFill>
                  <a:srgbClr val="0070C0"/>
                </a:solidFill>
              </a:rPr>
              <a:t>Not including the Cover chart, Purpose chart, Agenda chart, or Backups</a:t>
            </a:r>
          </a:p>
        </p:txBody>
      </p:sp>
    </p:spTree>
    <p:extLst>
      <p:ext uri="{BB962C8B-B14F-4D97-AF65-F5344CB8AC3E}">
        <p14:creationId xmlns:p14="http://schemas.microsoft.com/office/powerpoint/2010/main" val="133030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Text Placeholder 2"/>
          <p:cNvSpPr>
            <a:spLocks noGrp="1"/>
          </p:cNvSpPr>
          <p:nvPr>
            <p:ph type="body" sz="quarter" idx="11"/>
          </p:nvPr>
        </p:nvSpPr>
        <p:spPr>
          <a:xfrm>
            <a:off x="274319" y="1719072"/>
            <a:ext cx="16550640" cy="6787423"/>
          </a:xfrm>
        </p:spPr>
        <p:txBody>
          <a:bodyPr/>
          <a:lstStyle/>
          <a:p>
            <a:r>
              <a:rPr lang="en-US" sz="2400" dirty="0">
                <a:latin typeface=" Arial"/>
              </a:rPr>
              <a:t>Clearly state the reason for this meeting</a:t>
            </a:r>
          </a:p>
          <a:p>
            <a:pPr marL="640080" lvl="1" indent="0">
              <a:buNone/>
            </a:pPr>
            <a:r>
              <a:rPr lang="en-US" sz="2400" dirty="0">
                <a:solidFill>
                  <a:srgbClr val="0070C0"/>
                </a:solidFill>
                <a:latin typeface=" Arial"/>
              </a:rPr>
              <a:t>(e.g. Annual IPR for Information or guidance or decision or etc.)</a:t>
            </a:r>
          </a:p>
          <a:p>
            <a:pPr lvl="1"/>
            <a:endParaRPr lang="en-US" sz="2400" dirty="0">
              <a:latin typeface=" Arial"/>
            </a:endParaRPr>
          </a:p>
          <a:p>
            <a:r>
              <a:rPr lang="en-US" sz="2400" dirty="0">
                <a:latin typeface=" Arial"/>
              </a:rPr>
              <a:t>Top level status of program</a:t>
            </a:r>
          </a:p>
          <a:p>
            <a:pPr marL="640080" lvl="1" indent="0">
              <a:buNone/>
            </a:pPr>
            <a:r>
              <a:rPr lang="en-US" sz="2400" dirty="0">
                <a:solidFill>
                  <a:srgbClr val="0070C0"/>
                </a:solidFill>
                <a:latin typeface=" Arial"/>
              </a:rPr>
              <a:t>(Provide top level health of the program.  E.g. On plan, delayed but recoverable, delayed, need help, etc.)</a:t>
            </a:r>
          </a:p>
          <a:p>
            <a:endParaRPr lang="en-US" sz="2400" dirty="0">
              <a:latin typeface=" Arial"/>
            </a:endParaRPr>
          </a:p>
          <a:p>
            <a:r>
              <a:rPr lang="en-US" sz="2400" dirty="0">
                <a:latin typeface=" Arial"/>
              </a:rPr>
              <a:t>Desired outcome of this meeting</a:t>
            </a:r>
          </a:p>
          <a:p>
            <a:pPr marL="640080" lvl="1" indent="0">
              <a:buNone/>
            </a:pPr>
            <a:r>
              <a:rPr lang="en-US" sz="2400" dirty="0">
                <a:solidFill>
                  <a:srgbClr val="0070C0"/>
                </a:solidFill>
                <a:latin typeface=" Arial"/>
              </a:rPr>
              <a:t>(Complete the annual requirement, receive guidance, request review of requirements, etc.)</a:t>
            </a:r>
          </a:p>
          <a:p>
            <a:pPr marL="640080" lvl="1" indent="0">
              <a:buNone/>
            </a:pPr>
            <a:r>
              <a:rPr lang="en-US" sz="2400" dirty="0">
                <a:solidFill>
                  <a:srgbClr val="0070C0"/>
                </a:solidFill>
                <a:latin typeface=" Arial"/>
              </a:rPr>
              <a:t>(Decisions needed)</a:t>
            </a:r>
          </a:p>
        </p:txBody>
      </p:sp>
      <p:sp>
        <p:nvSpPr>
          <p:cNvPr id="5" name="Rectangle 4">
            <a:extLst>
              <a:ext uri="{FF2B5EF4-FFF2-40B4-BE49-F238E27FC236}">
                <a16:creationId xmlns:a16="http://schemas.microsoft.com/office/drawing/2014/main" id="{E10345B7-65E5-FE15-D57E-1C64A88CBC3A}"/>
              </a:ext>
            </a:extLst>
          </p:cNvPr>
          <p:cNvSpPr/>
          <p:nvPr/>
        </p:nvSpPr>
        <p:spPr>
          <a:xfrm>
            <a:off x="1233055" y="8764392"/>
            <a:ext cx="14616545" cy="457200"/>
          </a:xfrm>
          <a:prstGeom prst="rect">
            <a:avLst/>
          </a:prstGeom>
          <a:solidFill>
            <a:srgbClr val="00B05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3200" dirty="0">
                <a:latin typeface=" Arial"/>
              </a:rPr>
              <a:t>Program continues to execute efforts and funding aligned with xxx</a:t>
            </a:r>
          </a:p>
        </p:txBody>
      </p:sp>
      <p:cxnSp>
        <p:nvCxnSpPr>
          <p:cNvPr id="8" name="Straight Arrow Connector 7">
            <a:extLst>
              <a:ext uri="{FF2B5EF4-FFF2-40B4-BE49-F238E27FC236}">
                <a16:creationId xmlns:a16="http://schemas.microsoft.com/office/drawing/2014/main" id="{286DB8D5-74FC-78CF-2CB0-AEE399FEEAFA}"/>
              </a:ext>
            </a:extLst>
          </p:cNvPr>
          <p:cNvCxnSpPr>
            <a:cxnSpLocks/>
          </p:cNvCxnSpPr>
          <p:nvPr/>
        </p:nvCxnSpPr>
        <p:spPr>
          <a:xfrm flipH="1">
            <a:off x="9210040" y="7540668"/>
            <a:ext cx="1161511" cy="121364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BC488E-2839-3FA3-8EB8-1C8B39C2BF73}"/>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2" name="Slide Number Placeholder 5">
            <a:extLst>
              <a:ext uri="{FF2B5EF4-FFF2-40B4-BE49-F238E27FC236}">
                <a16:creationId xmlns:a16="http://schemas.microsoft.com/office/drawing/2014/main" id="{B1123CF4-611A-C580-BF5B-0FF31F362676}"/>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4</a:t>
            </a:fld>
            <a:endParaRPr lang="en-US" altLang="en-US" dirty="0"/>
          </a:p>
        </p:txBody>
      </p:sp>
      <p:sp>
        <p:nvSpPr>
          <p:cNvPr id="4" name="TextBox 3">
            <a:extLst>
              <a:ext uri="{FF2B5EF4-FFF2-40B4-BE49-F238E27FC236}">
                <a16:creationId xmlns:a16="http://schemas.microsoft.com/office/drawing/2014/main" id="{B3722AE8-B528-B908-1727-88F92B7110C9}"/>
              </a:ext>
            </a:extLst>
          </p:cNvPr>
          <p:cNvSpPr txBox="1"/>
          <p:nvPr/>
        </p:nvSpPr>
        <p:spPr>
          <a:xfrm>
            <a:off x="8835456" y="6155673"/>
            <a:ext cx="8233344" cy="1384995"/>
          </a:xfrm>
          <a:prstGeom prst="rect">
            <a:avLst/>
          </a:prstGeom>
          <a:noFill/>
          <a:ln>
            <a:solidFill>
              <a:srgbClr val="0070C0"/>
            </a:solidFill>
          </a:ln>
        </p:spPr>
        <p:txBody>
          <a:bodyPr wrap="square" rtlCol="0">
            <a:spAutoFit/>
          </a:bodyPr>
          <a:lstStyle/>
          <a:p>
            <a:r>
              <a:rPr lang="en-US" b="1" dirty="0">
                <a:solidFill>
                  <a:srgbClr val="0070C0"/>
                </a:solidFill>
              </a:rPr>
              <a:t>This should be a one bullet BLUF: e.g. PEO/PM assessment if the Program is on track or different.  </a:t>
            </a:r>
          </a:p>
        </p:txBody>
      </p:sp>
    </p:spTree>
    <p:extLst>
      <p:ext uri="{BB962C8B-B14F-4D97-AF65-F5344CB8AC3E}">
        <p14:creationId xmlns:p14="http://schemas.microsoft.com/office/powerpoint/2010/main" val="322523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cstate="print"/>
          <a:srcRect/>
          <a:stretch>
            <a:fillRect/>
          </a:stretch>
        </p:blipFill>
        <p:spPr bwMode="auto">
          <a:xfrm>
            <a:off x="12392627" y="6643366"/>
            <a:ext cx="4480560" cy="2616635"/>
          </a:xfrm>
          <a:prstGeom prst="rect">
            <a:avLst/>
          </a:prstGeom>
          <a:noFill/>
          <a:ln w="9525">
            <a:noFill/>
            <a:miter lim="800000"/>
            <a:headEnd/>
            <a:tailEnd/>
          </a:ln>
        </p:spPr>
      </p:pic>
      <p:sp>
        <p:nvSpPr>
          <p:cNvPr id="8" name="Title 7">
            <a:extLst>
              <a:ext uri="{FF2B5EF4-FFF2-40B4-BE49-F238E27FC236}">
                <a16:creationId xmlns:a16="http://schemas.microsoft.com/office/drawing/2014/main" id="{EAB41C0C-9876-9F58-61BF-ADBB23E1E24D}"/>
              </a:ext>
            </a:extLst>
          </p:cNvPr>
          <p:cNvSpPr>
            <a:spLocks noGrp="1"/>
          </p:cNvSpPr>
          <p:nvPr>
            <p:ph type="title"/>
          </p:nvPr>
        </p:nvSpPr>
        <p:spPr/>
        <p:txBody>
          <a:bodyPr/>
          <a:lstStyle/>
          <a:p>
            <a:r>
              <a:rPr lang="en-US" sz="4000" b="1" dirty="0">
                <a:latin typeface=" Arial"/>
                <a:cs typeface="Times New Roman" pitchFamily="18" charset="0"/>
              </a:rPr>
              <a:t>[Program Name] Program Overview </a:t>
            </a:r>
            <a:endParaRPr lang="en-US" dirty="0"/>
          </a:p>
        </p:txBody>
      </p:sp>
      <p:sp>
        <p:nvSpPr>
          <p:cNvPr id="8198" name="Text Placeholder 10"/>
          <p:cNvSpPr>
            <a:spLocks noGrp="1"/>
          </p:cNvSpPr>
          <p:nvPr>
            <p:ph type="body" sz="quarter" idx="11"/>
          </p:nvPr>
        </p:nvSpPr>
        <p:spPr bwMode="auto">
          <a:xfrm>
            <a:off x="274319" y="1719072"/>
            <a:ext cx="11952072" cy="7501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lvl="1" indent="-114300" defTabSz="911225">
              <a:lnSpc>
                <a:spcPct val="130000"/>
              </a:lnSpc>
              <a:buFontTx/>
              <a:buChar char="•"/>
            </a:pPr>
            <a:r>
              <a:rPr lang="en-US" sz="2400" dirty="0">
                <a:latin typeface=" Arial"/>
                <a:cs typeface="Times New Roman" pitchFamily="18" charset="0"/>
              </a:rPr>
              <a:t> Provide a narrative mission description</a:t>
            </a:r>
          </a:p>
          <a:p>
            <a:pPr marL="287338" lvl="1" indent="-114300" defTabSz="911225">
              <a:lnSpc>
                <a:spcPct val="130000"/>
              </a:lnSpc>
              <a:buNone/>
            </a:pPr>
            <a:endParaRPr lang="en-US" sz="2400" dirty="0">
              <a:latin typeface=" Arial"/>
              <a:cs typeface="Times New Roman" pitchFamily="18" charset="0"/>
            </a:endParaRPr>
          </a:p>
          <a:p>
            <a:pPr marL="287338" lvl="1" indent="-114300" defTabSz="911225">
              <a:lnSpc>
                <a:spcPct val="130000"/>
              </a:lnSpc>
              <a:buFontTx/>
              <a:buChar char="•"/>
            </a:pPr>
            <a:r>
              <a:rPr lang="en-US" sz="2400" dirty="0">
                <a:latin typeface=" Arial"/>
                <a:cs typeface="Times New Roman" pitchFamily="18" charset="0"/>
              </a:rPr>
              <a:t> Provide acquisition phase</a:t>
            </a:r>
          </a:p>
          <a:p>
            <a:pPr marL="287338" lvl="1" indent="-114300" defTabSz="911225">
              <a:lnSpc>
                <a:spcPct val="130000"/>
              </a:lnSpc>
              <a:buFont typeface="Arial" charset="0"/>
              <a:buNone/>
            </a:pPr>
            <a:endParaRPr lang="en-US" sz="2400" dirty="0">
              <a:latin typeface=" Arial"/>
              <a:cs typeface="Times New Roman" pitchFamily="18" charset="0"/>
            </a:endParaRPr>
          </a:p>
          <a:p>
            <a:pPr marL="287338" lvl="1" indent="-114300" defTabSz="911225">
              <a:lnSpc>
                <a:spcPct val="130000"/>
              </a:lnSpc>
              <a:buFontTx/>
              <a:buChar char="•"/>
            </a:pPr>
            <a:r>
              <a:rPr lang="en-US" sz="2400" dirty="0">
                <a:latin typeface=" Arial"/>
                <a:cs typeface="Times New Roman" pitchFamily="18" charset="0"/>
              </a:rPr>
              <a:t> Provide prime contractor names and contract type for each</a:t>
            </a:r>
          </a:p>
          <a:p>
            <a:pPr marL="287338" lvl="1" indent="-114300" defTabSz="911225">
              <a:lnSpc>
                <a:spcPct val="130000"/>
              </a:lnSpc>
              <a:buFontTx/>
              <a:buChar char="•"/>
            </a:pPr>
            <a:endParaRPr lang="en-US" sz="2400" dirty="0">
              <a:latin typeface=" Arial"/>
              <a:cs typeface="Times New Roman" pitchFamily="18" charset="0"/>
            </a:endParaRPr>
          </a:p>
          <a:p>
            <a:pPr marL="287338" lvl="1" indent="-114300" defTabSz="911225">
              <a:lnSpc>
                <a:spcPct val="130000"/>
              </a:lnSpc>
              <a:buFontTx/>
              <a:buChar char="•"/>
            </a:pPr>
            <a:r>
              <a:rPr lang="en-US" sz="2400" dirty="0">
                <a:latin typeface=" Arial"/>
                <a:cs typeface="Times New Roman" pitchFamily="18" charset="0"/>
              </a:rPr>
              <a:t> Provide program-specific graphics if available</a:t>
            </a:r>
            <a:endParaRPr lang="en-US" sz="1050" dirty="0">
              <a:latin typeface=" Arial"/>
              <a:cs typeface="Arial" charset="0"/>
            </a:endParaRPr>
          </a:p>
        </p:txBody>
      </p:sp>
      <p:pic>
        <p:nvPicPr>
          <p:cNvPr id="8199" name="Picture 8"/>
          <p:cNvPicPr>
            <a:picLocks noChangeAspect="1" noChangeArrowheads="1"/>
          </p:cNvPicPr>
          <p:nvPr/>
        </p:nvPicPr>
        <p:blipFill>
          <a:blip r:embed="rId4" cstate="print"/>
          <a:srcRect/>
          <a:stretch>
            <a:fillRect/>
          </a:stretch>
        </p:blipFill>
        <p:spPr bwMode="auto">
          <a:xfrm>
            <a:off x="12465970" y="1822826"/>
            <a:ext cx="4333875" cy="2586990"/>
          </a:xfrm>
          <a:prstGeom prst="rect">
            <a:avLst/>
          </a:prstGeom>
          <a:noFill/>
          <a:ln w="9525">
            <a:noFill/>
            <a:miter lim="800000"/>
            <a:headEnd/>
            <a:tailEnd/>
          </a:ln>
        </p:spPr>
      </p:pic>
      <p:pic>
        <p:nvPicPr>
          <p:cNvPr id="8200" name="Picture 2"/>
          <p:cNvPicPr>
            <a:picLocks noChangeAspect="1" noChangeArrowheads="1"/>
          </p:cNvPicPr>
          <p:nvPr/>
        </p:nvPicPr>
        <p:blipFill>
          <a:blip r:embed="rId5" cstate="print"/>
          <a:srcRect/>
          <a:stretch>
            <a:fillRect/>
          </a:stretch>
        </p:blipFill>
        <p:spPr bwMode="auto">
          <a:xfrm>
            <a:off x="11859227" y="4335756"/>
            <a:ext cx="5013960" cy="2447690"/>
          </a:xfrm>
          <a:prstGeom prst="rect">
            <a:avLst/>
          </a:prstGeom>
          <a:noFill/>
          <a:ln w="9525">
            <a:noFill/>
            <a:miter lim="800000"/>
            <a:headEnd/>
            <a:tailEnd/>
          </a:ln>
        </p:spPr>
      </p:pic>
      <p:sp>
        <p:nvSpPr>
          <p:cNvPr id="9" name="Text Box 4"/>
          <p:cNvSpPr txBox="1">
            <a:spLocks noChangeArrowheads="1"/>
          </p:cNvSpPr>
          <p:nvPr/>
        </p:nvSpPr>
        <p:spPr bwMode="auto">
          <a:xfrm rot="17875562">
            <a:off x="11796118" y="4310367"/>
            <a:ext cx="5500224" cy="1643527"/>
          </a:xfrm>
          <a:prstGeom prst="rect">
            <a:avLst/>
          </a:prstGeom>
          <a:noFill/>
          <a:ln w="9525">
            <a:noFill/>
            <a:miter lim="800000"/>
            <a:headEnd/>
            <a:tailEnd/>
          </a:ln>
          <a:effectLst/>
        </p:spPr>
        <p:txBody>
          <a:bodyPr wrap="none">
            <a:spAutoFit/>
          </a:bodyPr>
          <a:lstStyle/>
          <a:p>
            <a:pPr algn="ctr">
              <a:defRPr/>
            </a:pPr>
            <a:r>
              <a:rPr lang="en-US" sz="10080" b="1" dirty="0">
                <a:solidFill>
                  <a:srgbClr val="FF0000"/>
                </a:solidFill>
                <a:effectLst>
                  <a:outerShdw blurRad="38100" dist="38100" dir="2700000" algn="tl">
                    <a:srgbClr val="C0C0C0"/>
                  </a:outerShdw>
                </a:effectLst>
              </a:rPr>
              <a:t>Example</a:t>
            </a:r>
          </a:p>
        </p:txBody>
      </p:sp>
      <p:sp>
        <p:nvSpPr>
          <p:cNvPr id="10" name="TextBox 9">
            <a:extLst>
              <a:ext uri="{FF2B5EF4-FFF2-40B4-BE49-F238E27FC236}">
                <a16:creationId xmlns:a16="http://schemas.microsoft.com/office/drawing/2014/main" id="{3DD6EDF1-570D-6144-CC7F-FC6791F40776}"/>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13" name="Slide Number Placeholder 5">
            <a:extLst>
              <a:ext uri="{FF2B5EF4-FFF2-40B4-BE49-F238E27FC236}">
                <a16:creationId xmlns:a16="http://schemas.microsoft.com/office/drawing/2014/main" id="{A542C063-D0C0-9D20-99CD-91A887C1BF98}"/>
              </a:ext>
            </a:extLst>
          </p:cNvPr>
          <p:cNvSpPr>
            <a:spLocks noGrp="1" noChangeArrowheads="1"/>
          </p:cNvSpPr>
          <p:nvPr>
            <p:ph type="sldNum" sz="quarter" idx="10"/>
          </p:nvPr>
        </p:nvSpPr>
        <p:spPr>
          <a:xfrm>
            <a:off x="13060680" y="91948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5</a:t>
            </a:fld>
            <a:endParaRPr lang="en-US" altLang="en-US" dirty="0"/>
          </a:p>
        </p:txBody>
      </p:sp>
      <p:sp>
        <p:nvSpPr>
          <p:cNvPr id="2" name="TextBox 1">
            <a:extLst>
              <a:ext uri="{FF2B5EF4-FFF2-40B4-BE49-F238E27FC236}">
                <a16:creationId xmlns:a16="http://schemas.microsoft.com/office/drawing/2014/main" id="{88633521-3C7A-FD93-D281-72B41A6ED10D}"/>
              </a:ext>
            </a:extLst>
          </p:cNvPr>
          <p:cNvSpPr txBox="1"/>
          <p:nvPr/>
        </p:nvSpPr>
        <p:spPr>
          <a:xfrm>
            <a:off x="7022373" y="2125184"/>
            <a:ext cx="5130676" cy="954107"/>
          </a:xfrm>
          <a:prstGeom prst="rect">
            <a:avLst/>
          </a:prstGeom>
          <a:noFill/>
        </p:spPr>
        <p:txBody>
          <a:bodyPr wrap="square" rtlCol="0">
            <a:spAutoFit/>
          </a:bodyPr>
          <a:lstStyle/>
          <a:p>
            <a:r>
              <a:rPr lang="en-US" b="1" dirty="0">
                <a:solidFill>
                  <a:srgbClr val="0070C0"/>
                </a:solidFill>
              </a:rPr>
              <a:t>Use of existing Program Charts is Encouraged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EF3BA-1812-3937-C8BB-0569BEF95B00}"/>
              </a:ext>
            </a:extLst>
          </p:cNvPr>
          <p:cNvSpPr>
            <a:spLocks noGrp="1"/>
          </p:cNvSpPr>
          <p:nvPr>
            <p:ph type="title"/>
          </p:nvPr>
        </p:nvSpPr>
        <p:spPr/>
        <p:txBody>
          <a:bodyPr/>
          <a:lstStyle/>
          <a:p>
            <a:r>
              <a:rPr lang="en-US" dirty="0"/>
              <a:t>PEO / PM Top Concerns</a:t>
            </a:r>
          </a:p>
        </p:txBody>
      </p:sp>
      <p:sp>
        <p:nvSpPr>
          <p:cNvPr id="3" name="Text Placeholder 2">
            <a:extLst>
              <a:ext uri="{FF2B5EF4-FFF2-40B4-BE49-F238E27FC236}">
                <a16:creationId xmlns:a16="http://schemas.microsoft.com/office/drawing/2014/main" id="{06ECB1E6-0F0C-BA26-416B-EEC4FB41F6FF}"/>
              </a:ext>
            </a:extLst>
          </p:cNvPr>
          <p:cNvSpPr>
            <a:spLocks noGrp="1"/>
          </p:cNvSpPr>
          <p:nvPr>
            <p:ph type="body" sz="quarter" idx="11"/>
          </p:nvPr>
        </p:nvSpPr>
        <p:spPr/>
        <p:txBody>
          <a:bodyPr/>
          <a:lstStyle/>
          <a:p>
            <a:r>
              <a:rPr lang="en-US" dirty="0"/>
              <a:t>Use this slide to discuss the most critical issues facing the program from the PEO/PM perspective</a:t>
            </a:r>
          </a:p>
        </p:txBody>
      </p:sp>
      <p:sp>
        <p:nvSpPr>
          <p:cNvPr id="4" name="Slide Number Placeholder 3">
            <a:extLst>
              <a:ext uri="{FF2B5EF4-FFF2-40B4-BE49-F238E27FC236}">
                <a16:creationId xmlns:a16="http://schemas.microsoft.com/office/drawing/2014/main" id="{C2A02AD6-3C89-48FB-C494-BCDC8574CDF4}"/>
              </a:ext>
            </a:extLst>
          </p:cNvPr>
          <p:cNvSpPr>
            <a:spLocks noGrp="1"/>
          </p:cNvSpPr>
          <p:nvPr>
            <p:ph type="sldNum" sz="quarter" idx="10"/>
          </p:nvPr>
        </p:nvSpPr>
        <p:spPr/>
        <p:txBody>
          <a:bodyPr/>
          <a:lstStyle/>
          <a:p>
            <a:pPr>
              <a:defRPr/>
            </a:pPr>
            <a:fld id="{4B130261-0310-4EEA-BAB7-106E163CB9BE}" type="slidenum">
              <a:rPr lang="en-US" altLang="en-US" smtClean="0"/>
              <a:pPr>
                <a:defRPr/>
              </a:pPr>
              <a:t>6</a:t>
            </a:fld>
            <a:endParaRPr lang="en-US" altLang="en-US" dirty="0"/>
          </a:p>
        </p:txBody>
      </p:sp>
    </p:spTree>
    <p:extLst>
      <p:ext uri="{BB962C8B-B14F-4D97-AF65-F5344CB8AC3E}">
        <p14:creationId xmlns:p14="http://schemas.microsoft.com/office/powerpoint/2010/main" val="334424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89DFA86-49FF-F73A-4F24-E6C388FCFE75}"/>
              </a:ext>
            </a:extLst>
          </p:cNvPr>
          <p:cNvGraphicFramePr>
            <a:graphicFrameLocks noGrp="1"/>
          </p:cNvGraphicFramePr>
          <p:nvPr>
            <p:extLst>
              <p:ext uri="{D42A27DB-BD31-4B8C-83A1-F6EECF244321}">
                <p14:modId xmlns:p14="http://schemas.microsoft.com/office/powerpoint/2010/main" val="3067497930"/>
              </p:ext>
            </p:extLst>
          </p:nvPr>
        </p:nvGraphicFramePr>
        <p:xfrm>
          <a:off x="465640" y="2104797"/>
          <a:ext cx="16160524" cy="5623560"/>
        </p:xfrm>
        <a:graphic>
          <a:graphicData uri="http://schemas.openxmlformats.org/drawingml/2006/table">
            <a:tbl>
              <a:tblPr firstRow="1" bandRow="1">
                <a:tableStyleId>{21E4AEA4-8DFA-4A89-87EB-49C32662AFE0}</a:tableStyleId>
              </a:tblPr>
              <a:tblGrid>
                <a:gridCol w="4230963">
                  <a:extLst>
                    <a:ext uri="{9D8B030D-6E8A-4147-A177-3AD203B41FA5}">
                      <a16:colId xmlns:a16="http://schemas.microsoft.com/office/drawing/2014/main" val="2138261794"/>
                    </a:ext>
                  </a:extLst>
                </a:gridCol>
                <a:gridCol w="6063255">
                  <a:extLst>
                    <a:ext uri="{9D8B030D-6E8A-4147-A177-3AD203B41FA5}">
                      <a16:colId xmlns:a16="http://schemas.microsoft.com/office/drawing/2014/main" val="4066966493"/>
                    </a:ext>
                  </a:extLst>
                </a:gridCol>
                <a:gridCol w="1979112">
                  <a:extLst>
                    <a:ext uri="{9D8B030D-6E8A-4147-A177-3AD203B41FA5}">
                      <a16:colId xmlns:a16="http://schemas.microsoft.com/office/drawing/2014/main" val="104659941"/>
                    </a:ext>
                  </a:extLst>
                </a:gridCol>
                <a:gridCol w="1916482">
                  <a:extLst>
                    <a:ext uri="{9D8B030D-6E8A-4147-A177-3AD203B41FA5}">
                      <a16:colId xmlns:a16="http://schemas.microsoft.com/office/drawing/2014/main" val="3754723988"/>
                    </a:ext>
                  </a:extLst>
                </a:gridCol>
                <a:gridCol w="1970712">
                  <a:extLst>
                    <a:ext uri="{9D8B030D-6E8A-4147-A177-3AD203B41FA5}">
                      <a16:colId xmlns:a16="http://schemas.microsoft.com/office/drawing/2014/main" val="3755690579"/>
                    </a:ext>
                  </a:extLst>
                </a:gridCol>
              </a:tblGrid>
              <a:tr h="370840">
                <a:tc>
                  <a:txBody>
                    <a:bodyPr/>
                    <a:lstStyle/>
                    <a:p>
                      <a:pPr algn="ctr"/>
                      <a:r>
                        <a:rPr lang="en-US" dirty="0">
                          <a:solidFill>
                            <a:schemeClr val="tx1"/>
                          </a:solidFill>
                        </a:rPr>
                        <a:t>REQUIREMENT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7AF"/>
                    </a:solidFill>
                  </a:tcPr>
                </a:tc>
                <a:tc>
                  <a:txBody>
                    <a:bodyPr/>
                    <a:lstStyle/>
                    <a:p>
                      <a:pPr algn="ctr"/>
                      <a:r>
                        <a:rPr lang="en-US" dirty="0">
                          <a:solidFill>
                            <a:schemeClr val="tx1"/>
                          </a:solidFill>
                        </a:rPr>
                        <a:t>THRESHOLD (T) / OBJECTIVE (O)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7AF"/>
                    </a:solidFill>
                  </a:tcPr>
                </a:tc>
                <a:tc>
                  <a:txBody>
                    <a:bodyPr/>
                    <a:lstStyle/>
                    <a:p>
                      <a:pPr marL="0" marR="0" lvl="0" indent="0" algn="l" defTabSz="960098" rtl="0" eaLnBrk="1" fontAlgn="auto" latinLnBrk="0" hangingPunct="1">
                        <a:lnSpc>
                          <a:spcPct val="100000"/>
                        </a:lnSpc>
                        <a:spcBef>
                          <a:spcPts val="0"/>
                        </a:spcBef>
                        <a:spcAft>
                          <a:spcPts val="0"/>
                        </a:spcAft>
                        <a:buClrTx/>
                        <a:buSzTx/>
                        <a:buFontTx/>
                        <a:buNone/>
                        <a:tabLst/>
                        <a:defRPr/>
                      </a:pPr>
                      <a:r>
                        <a:rPr lang="en-US" dirty="0">
                          <a:solidFill>
                            <a:schemeClr val="tx1"/>
                          </a:solidFill>
                        </a:rPr>
                        <a:t>Previous IPR Estimate</a:t>
                      </a:r>
                    </a:p>
                    <a:p>
                      <a:pPr marL="0" marR="0" lvl="0" indent="0" algn="l" defTabSz="960098" rtl="0" eaLnBrk="1" fontAlgn="auto" latinLnBrk="0" hangingPunct="1">
                        <a:lnSpc>
                          <a:spcPct val="100000"/>
                        </a:lnSpc>
                        <a:spcBef>
                          <a:spcPts val="0"/>
                        </a:spcBef>
                        <a:spcAft>
                          <a:spcPts val="0"/>
                        </a:spcAft>
                        <a:buClrTx/>
                        <a:buSzTx/>
                        <a:buFontTx/>
                        <a:buNone/>
                        <a:tabLst/>
                        <a:defRPr/>
                      </a:pPr>
                      <a:r>
                        <a:rPr lang="en-US" dirty="0">
                          <a:solidFill>
                            <a:srgbClr val="0070C0"/>
                          </a:solidFill>
                        </a:rPr>
                        <a:t>MMYYYY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7AF"/>
                    </a:solidFill>
                  </a:tcPr>
                </a:tc>
                <a:tc>
                  <a:txBody>
                    <a:bodyPr/>
                    <a:lstStyle/>
                    <a:p>
                      <a:r>
                        <a:rPr lang="en-US" dirty="0">
                          <a:solidFill>
                            <a:schemeClr val="tx1"/>
                          </a:solidFill>
                        </a:rPr>
                        <a:t>Previous IPR Estimate</a:t>
                      </a:r>
                    </a:p>
                    <a:p>
                      <a:r>
                        <a:rPr lang="en-US" dirty="0">
                          <a:solidFill>
                            <a:srgbClr val="0070C0"/>
                          </a:solidFill>
                        </a:rPr>
                        <a:t>MMYYYY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7AF"/>
                    </a:solidFill>
                  </a:tcPr>
                </a:tc>
                <a:tc>
                  <a:txBody>
                    <a:bodyPr/>
                    <a:lstStyle/>
                    <a:p>
                      <a:r>
                        <a:rPr lang="en-US" dirty="0">
                          <a:solidFill>
                            <a:schemeClr val="tx1"/>
                          </a:solidFill>
                        </a:rPr>
                        <a:t>PM Current </a:t>
                      </a:r>
                    </a:p>
                    <a:p>
                      <a:r>
                        <a:rPr lang="en-US" dirty="0">
                          <a:solidFill>
                            <a:schemeClr val="tx1"/>
                          </a:solidFill>
                        </a:rPr>
                        <a:t>Estimate</a:t>
                      </a:r>
                    </a:p>
                    <a:p>
                      <a:r>
                        <a:rPr lang="en-US" dirty="0">
                          <a:solidFill>
                            <a:srgbClr val="0070C0"/>
                          </a:solidFill>
                        </a:rPr>
                        <a:t>MMYYYY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7AF"/>
                    </a:solidFill>
                  </a:tcPr>
                </a:tc>
                <a:extLst>
                  <a:ext uri="{0D108BD9-81ED-4DB2-BD59-A6C34878D82A}">
                    <a16:rowId xmlns:a16="http://schemas.microsoft.com/office/drawing/2014/main" val="2506768824"/>
                  </a:ext>
                </a:extLst>
              </a:tr>
              <a:tr h="370840">
                <a:tc>
                  <a:txBody>
                    <a:bodyPr/>
                    <a:lstStyle/>
                    <a:p>
                      <a:r>
                        <a:rPr lang="en-US" dirty="0"/>
                        <a:t>KPP 1 Force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1200" dirty="0"/>
                        <a:t>XXXXX (T)</a:t>
                      </a:r>
                    </a:p>
                    <a:p>
                      <a:pPr marL="342900" indent="-342900">
                        <a:buFont typeface="Arial" panose="020B0604020202020204" pitchFamily="34" charset="0"/>
                        <a:buChar char="•"/>
                      </a:pPr>
                      <a:r>
                        <a:rPr lang="en-US" sz="1200" dirty="0"/>
                        <a:t>XXXXX (T=O)</a:t>
                      </a:r>
                    </a:p>
                    <a:p>
                      <a:pPr marL="342900" indent="-342900">
                        <a:buFont typeface="Arial" panose="020B0604020202020204" pitchFamily="34" charset="0"/>
                        <a:buChar char="•"/>
                      </a:pPr>
                      <a:r>
                        <a:rPr lang="en-US" sz="1200" dirty="0"/>
                        <a:t>XXXXX(T=O)</a:t>
                      </a:r>
                    </a:p>
                    <a:p>
                      <a:pPr marL="342900" indent="-342900">
                        <a:buFont typeface="Arial" panose="020B0604020202020204" pitchFamily="34" charset="0"/>
                        <a:buChar char="•"/>
                      </a:pPr>
                      <a:r>
                        <a:rPr lang="en-US" sz="1200" dirty="0"/>
                        <a:t>XXXXX(T)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63319785"/>
                  </a:ext>
                </a:extLst>
              </a:tr>
              <a:tr h="370840">
                <a:tc>
                  <a:txBody>
                    <a:bodyPr/>
                    <a:lstStyle/>
                    <a:p>
                      <a:r>
                        <a:rPr lang="en-US" dirty="0"/>
                        <a:t>KPP 2 System Survivability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1200" dirty="0"/>
                        <a:t>XXXXX (T)</a:t>
                      </a:r>
                    </a:p>
                    <a:p>
                      <a:pPr marL="342900" indent="-342900">
                        <a:buFont typeface="Arial" panose="020B0604020202020204" pitchFamily="34" charset="0"/>
                        <a:buChar char="•"/>
                      </a:pPr>
                      <a:r>
                        <a:rPr lang="en-US" sz="1200" dirty="0"/>
                        <a:t>XXXXX (T=O)</a:t>
                      </a:r>
                    </a:p>
                    <a:p>
                      <a:pPr marL="342900" indent="-342900">
                        <a:buFont typeface="Arial" panose="020B0604020202020204" pitchFamily="34" charset="0"/>
                        <a:buChar char="•"/>
                      </a:pPr>
                      <a:r>
                        <a:rPr lang="en-US" sz="1200" dirty="0"/>
                        <a:t>XXXXX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00000">
                          <a:srgbClr val="00B050"/>
                        </a:gs>
                        <a:gs pos="0">
                          <a:srgbClr val="FFFF00"/>
                        </a:gs>
                        <a:gs pos="100000">
                          <a:srgbClr val="73CB28"/>
                        </a:gs>
                        <a:gs pos="53000">
                          <a:srgbClr val="73CB28"/>
                        </a:gs>
                        <a:gs pos="43000">
                          <a:srgbClr val="FFFF00">
                            <a:shade val="67500"/>
                            <a:satMod val="115000"/>
                          </a:srgbClr>
                        </a:gs>
                        <a:gs pos="100000">
                          <a:srgbClr val="FFFF00">
                            <a:shade val="100000"/>
                            <a:satMod val="115000"/>
                          </a:srgbClr>
                        </a:gs>
                      </a:gsLst>
                      <a:lin ang="0" scaled="1"/>
                      <a:tileRect/>
                    </a:gradFill>
                  </a:tcPr>
                </a:tc>
                <a:extLst>
                  <a:ext uri="{0D108BD9-81ED-4DB2-BD59-A6C34878D82A}">
                    <a16:rowId xmlns:a16="http://schemas.microsoft.com/office/drawing/2014/main" val="658918735"/>
                  </a:ext>
                </a:extLst>
              </a:tr>
              <a:tr h="370840">
                <a:tc>
                  <a:txBody>
                    <a:bodyPr/>
                    <a:lstStyle/>
                    <a:p>
                      <a:r>
                        <a:rPr lang="en-US" dirty="0"/>
                        <a:t>KPP 3 Sustainment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1200" dirty="0"/>
                        <a:t>XXXXX 95% threshold (T), 99% (O)</a:t>
                      </a:r>
                    </a:p>
                    <a:p>
                      <a:pPr marL="342900" indent="-342900">
                        <a:buFont typeface="Arial" panose="020B0604020202020204" pitchFamily="34" charset="0"/>
                        <a:buChar char="•"/>
                      </a:pPr>
                      <a:r>
                        <a:rPr lang="en-US" sz="1200" dirty="0"/>
                        <a:t>XXXXX greater than 90% (T=O)</a:t>
                      </a:r>
                    </a:p>
                    <a:p>
                      <a:pPr marL="342900" indent="-342900">
                        <a:buFont typeface="Arial" panose="020B0604020202020204" pitchFamily="34" charset="0"/>
                        <a:buChar char="•"/>
                      </a:pPr>
                      <a:r>
                        <a:rPr lang="en-US" sz="1200" dirty="0"/>
                        <a:t>Reliability – % probability of operating at least XX </a:t>
                      </a:r>
                      <a:r>
                        <a:rPr lang="en-US" sz="1200" dirty="0" err="1"/>
                        <a:t>hrs</a:t>
                      </a:r>
                      <a:r>
                        <a:rPr lang="en-US" sz="1200" dirty="0"/>
                        <a:t> mission without incurring a system abort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0">
                          <a:srgbClr val="00B050"/>
                        </a:gs>
                        <a:gs pos="0">
                          <a:srgbClr val="FFFF00"/>
                        </a:gs>
                        <a:gs pos="100000">
                          <a:srgbClr val="73CB28"/>
                        </a:gs>
                        <a:gs pos="53000">
                          <a:srgbClr val="73CB28"/>
                        </a:gs>
                        <a:gs pos="43000">
                          <a:srgbClr val="FFFF00">
                            <a:shade val="67500"/>
                            <a:satMod val="115000"/>
                          </a:srgbClr>
                        </a:gs>
                        <a:gs pos="100000">
                          <a:srgbClr val="FFFF00">
                            <a:shade val="100000"/>
                            <a:satMod val="115000"/>
                          </a:srgbClr>
                        </a:gs>
                      </a:gsLst>
                      <a:lin ang="0" scaled="1"/>
                    </a:gra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717853421"/>
                  </a:ext>
                </a:extLst>
              </a:tr>
              <a:tr h="370840">
                <a:tc>
                  <a:txBody>
                    <a:bodyPr/>
                    <a:lstStyle/>
                    <a:p>
                      <a:r>
                        <a:rPr lang="en-US" dirty="0"/>
                        <a:t>KPP 4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026335330"/>
                  </a:ext>
                </a:extLst>
              </a:tr>
              <a:tr h="370840">
                <a:tc>
                  <a:txBody>
                    <a:bodyPr/>
                    <a:lstStyle/>
                    <a:p>
                      <a:r>
                        <a:rPr lang="en-US" dirty="0"/>
                        <a:t>KPP 5 Integrated Defense Effectiveness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1200" dirty="0"/>
                        <a:t>XXXXX (TF) (T=O)</a:t>
                      </a:r>
                    </a:p>
                    <a:p>
                      <a:pPr marL="342900" indent="-342900">
                        <a:buFont typeface="Arial" panose="020B0604020202020204" pitchFamily="34" charset="0"/>
                        <a:buChar char="•"/>
                      </a:pPr>
                      <a:r>
                        <a:rPr lang="en-US" sz="1200" dirty="0"/>
                        <a:t>XXXXX (T=O)</a:t>
                      </a:r>
                    </a:p>
                    <a:p>
                      <a:pPr marL="342900" indent="-342900">
                        <a:buFont typeface="Arial" panose="020B0604020202020204" pitchFamily="34" charset="0"/>
                        <a:buChar char="•"/>
                      </a:pPr>
                      <a:r>
                        <a:rPr lang="en-US" sz="1200" dirty="0"/>
                        <a:t>XXXXX Tt=O)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869915847"/>
                  </a:ext>
                </a:extLst>
              </a:tr>
              <a:tr h="370840">
                <a:tc>
                  <a:txBody>
                    <a:bodyPr/>
                    <a:lstStyle/>
                    <a:p>
                      <a:r>
                        <a:rPr lang="en-US" dirty="0"/>
                        <a:t>KPP 6 Common AMD Mission Command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1200" dirty="0"/>
                        <a:t>XXXXX (T=O)</a:t>
                      </a:r>
                    </a:p>
                    <a:p>
                      <a:pPr marL="342900" indent="-342900">
                        <a:buFont typeface="Arial" panose="020B0604020202020204" pitchFamily="34" charset="0"/>
                        <a:buChar char="•"/>
                      </a:pPr>
                      <a:r>
                        <a:rPr lang="en-US" sz="1200" dirty="0"/>
                        <a:t>XXXXX (T=O)</a:t>
                      </a:r>
                    </a:p>
                    <a:p>
                      <a:pPr marL="342900" indent="-342900">
                        <a:buFont typeface="Arial" panose="020B0604020202020204" pitchFamily="34" charset="0"/>
                        <a:buChar char="•"/>
                      </a:pPr>
                      <a:r>
                        <a:rPr lang="en-US" sz="1200" dirty="0"/>
                        <a:t>XXXXX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46985384"/>
                  </a:ext>
                </a:extLst>
              </a:tr>
              <a:tr h="370840">
                <a:tc>
                  <a:txBody>
                    <a:bodyPr/>
                    <a:lstStyle/>
                    <a:p>
                      <a:r>
                        <a:rPr lang="en-US" dirty="0"/>
                        <a:t>KPP 7 Net Ready / Joint Interoperability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1200" dirty="0"/>
                        <a:t>XXXXX (T)</a:t>
                      </a:r>
                    </a:p>
                    <a:p>
                      <a:pPr marL="342900" indent="-342900">
                        <a:buFont typeface="Arial" panose="020B0604020202020204" pitchFamily="34" charset="0"/>
                        <a:buChar char="•"/>
                      </a:pPr>
                      <a:r>
                        <a:rPr lang="en-US" sz="1200" dirty="0"/>
                        <a:t>XXXXX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100000">
                          <a:srgbClr val="00B050"/>
                        </a:gs>
                        <a:gs pos="0">
                          <a:srgbClr val="FFFF00"/>
                        </a:gs>
                        <a:gs pos="100000">
                          <a:srgbClr val="73CB28"/>
                        </a:gs>
                        <a:gs pos="53000">
                          <a:srgbClr val="73CB28"/>
                        </a:gs>
                        <a:gs pos="14000">
                          <a:srgbClr val="FFFF00">
                            <a:shade val="67500"/>
                            <a:satMod val="115000"/>
                          </a:srgbClr>
                        </a:gs>
                        <a:gs pos="100000">
                          <a:srgbClr val="FFFF00">
                            <a:shade val="100000"/>
                            <a:satMod val="115000"/>
                          </a:srgbClr>
                        </a:gs>
                      </a:gsLst>
                      <a:lin ang="0" scaled="1"/>
                    </a:gra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600048913"/>
                  </a:ext>
                </a:extLst>
              </a:tr>
            </a:tbl>
          </a:graphicData>
        </a:graphic>
      </p:graphicFrame>
      <p:sp>
        <p:nvSpPr>
          <p:cNvPr id="4" name="Title 3">
            <a:extLst>
              <a:ext uri="{FF2B5EF4-FFF2-40B4-BE49-F238E27FC236}">
                <a16:creationId xmlns:a16="http://schemas.microsoft.com/office/drawing/2014/main" id="{0F7C2071-9B13-C691-141D-0055044DE3D5}"/>
              </a:ext>
            </a:extLst>
          </p:cNvPr>
          <p:cNvSpPr>
            <a:spLocks noGrp="1"/>
          </p:cNvSpPr>
          <p:nvPr>
            <p:ph type="title"/>
          </p:nvPr>
        </p:nvSpPr>
        <p:spPr>
          <a:prstGeom prst="rect">
            <a:avLst/>
          </a:prstGeom>
        </p:spPr>
        <p:txBody>
          <a:bodyPr/>
          <a:lstStyle/>
          <a:p>
            <a:r>
              <a:rPr lang="en-US" dirty="0"/>
              <a:t>Requirements Overview</a:t>
            </a:r>
          </a:p>
        </p:txBody>
      </p:sp>
      <p:sp>
        <p:nvSpPr>
          <p:cNvPr id="10" name="TextBox 9">
            <a:extLst>
              <a:ext uri="{FF2B5EF4-FFF2-40B4-BE49-F238E27FC236}">
                <a16:creationId xmlns:a16="http://schemas.microsoft.com/office/drawing/2014/main" id="{D9223DCE-3F98-8553-623C-565DEB67E3CF}"/>
              </a:ext>
            </a:extLst>
          </p:cNvPr>
          <p:cNvSpPr txBox="1"/>
          <p:nvPr/>
        </p:nvSpPr>
        <p:spPr>
          <a:xfrm>
            <a:off x="1727065" y="1089075"/>
            <a:ext cx="6058766" cy="393954"/>
          </a:xfrm>
          <a:prstGeom prst="rect">
            <a:avLst/>
          </a:prstGeom>
          <a:solidFill>
            <a:srgbClr val="FFC000"/>
          </a:solidFill>
          <a:ln>
            <a:solidFill>
              <a:schemeClr val="tx1"/>
            </a:solidFill>
          </a:ln>
        </p:spPr>
        <p:txBody>
          <a:bodyPr wrap="square" rtlCol="0">
            <a:spAutoFit/>
          </a:bodyPr>
          <a:lstStyle>
            <a:defPPr>
              <a:defRPr lang="en-US"/>
            </a:defPPr>
            <a:lvl1pPr>
              <a:defRPr sz="1680"/>
            </a:lvl1pPr>
          </a:lstStyle>
          <a:p>
            <a:pPr algn="ctr"/>
            <a:r>
              <a:rPr lang="en-US" b="1" dirty="0"/>
              <a:t>Clearly indicate If Threshold and Objective</a:t>
            </a:r>
          </a:p>
        </p:txBody>
      </p:sp>
      <p:cxnSp>
        <p:nvCxnSpPr>
          <p:cNvPr id="12" name="Straight Arrow Connector 11">
            <a:extLst>
              <a:ext uri="{FF2B5EF4-FFF2-40B4-BE49-F238E27FC236}">
                <a16:creationId xmlns:a16="http://schemas.microsoft.com/office/drawing/2014/main" id="{7E4ACE5A-DB09-FA9B-E2CF-DD98FFCFA236}"/>
              </a:ext>
            </a:extLst>
          </p:cNvPr>
          <p:cNvCxnSpPr>
            <a:cxnSpLocks/>
            <a:stCxn id="10" idx="2"/>
          </p:cNvCxnSpPr>
          <p:nvPr/>
        </p:nvCxnSpPr>
        <p:spPr>
          <a:xfrm>
            <a:off x="4756448" y="1483029"/>
            <a:ext cx="1199852" cy="7521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39C7BE5-FB18-354C-ADD4-F447FB8567FF}"/>
              </a:ext>
            </a:extLst>
          </p:cNvPr>
          <p:cNvSpPr txBox="1"/>
          <p:nvPr/>
        </p:nvSpPr>
        <p:spPr>
          <a:xfrm>
            <a:off x="12014121" y="368716"/>
            <a:ext cx="3122216" cy="803297"/>
          </a:xfrm>
          <a:prstGeom prst="rect">
            <a:avLst/>
          </a:prstGeom>
          <a:solidFill>
            <a:srgbClr val="FFC000"/>
          </a:solidFill>
          <a:ln>
            <a:solidFill>
              <a:schemeClr val="tx1"/>
            </a:solidFill>
          </a:ln>
        </p:spPr>
        <p:txBody>
          <a:bodyPr wrap="square" rtlCol="0">
            <a:spAutoFit/>
          </a:bodyPr>
          <a:lstStyle>
            <a:defPPr>
              <a:defRPr lang="en-US"/>
            </a:defPPr>
            <a:lvl1pPr algn="ctr">
              <a:defRPr sz="1680" b="1"/>
            </a:lvl1pPr>
          </a:lstStyle>
          <a:p>
            <a:r>
              <a:rPr lang="en-US" dirty="0"/>
              <a:t>Use Red/Yellow/Green to indicate if on track to meet the requirement</a:t>
            </a:r>
          </a:p>
        </p:txBody>
      </p:sp>
      <p:cxnSp>
        <p:nvCxnSpPr>
          <p:cNvPr id="14" name="Straight Arrow Connector 13">
            <a:extLst>
              <a:ext uri="{FF2B5EF4-FFF2-40B4-BE49-F238E27FC236}">
                <a16:creationId xmlns:a16="http://schemas.microsoft.com/office/drawing/2014/main" id="{8A452474-6CA5-ED04-A650-20102E363F20}"/>
              </a:ext>
            </a:extLst>
          </p:cNvPr>
          <p:cNvCxnSpPr>
            <a:cxnSpLocks/>
            <a:stCxn id="13" idx="2"/>
          </p:cNvCxnSpPr>
          <p:nvPr/>
        </p:nvCxnSpPr>
        <p:spPr>
          <a:xfrm>
            <a:off x="13575229" y="1172013"/>
            <a:ext cx="0" cy="18378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06684E06-1EE7-F974-EC00-4AC0DA838F0C}"/>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22" name="Slide Number Placeholder 5">
            <a:extLst>
              <a:ext uri="{FF2B5EF4-FFF2-40B4-BE49-F238E27FC236}">
                <a16:creationId xmlns:a16="http://schemas.microsoft.com/office/drawing/2014/main" id="{C94A8431-30E2-8E92-D8CC-C4F6E451B0D7}"/>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7</a:t>
            </a:fld>
            <a:endParaRPr lang="en-US" altLang="en-US" dirty="0"/>
          </a:p>
        </p:txBody>
      </p:sp>
      <p:sp>
        <p:nvSpPr>
          <p:cNvPr id="2" name="TextBox 1">
            <a:extLst>
              <a:ext uri="{FF2B5EF4-FFF2-40B4-BE49-F238E27FC236}">
                <a16:creationId xmlns:a16="http://schemas.microsoft.com/office/drawing/2014/main" id="{1CCB4BD9-DEB3-029F-3511-3BEA91EC8DB0}"/>
              </a:ext>
            </a:extLst>
          </p:cNvPr>
          <p:cNvSpPr txBox="1"/>
          <p:nvPr/>
        </p:nvSpPr>
        <p:spPr>
          <a:xfrm rot="20786152">
            <a:off x="11596963" y="4297781"/>
            <a:ext cx="3956532" cy="523220"/>
          </a:xfrm>
          <a:prstGeom prst="rect">
            <a:avLst/>
          </a:prstGeom>
          <a:noFill/>
        </p:spPr>
        <p:txBody>
          <a:bodyPr wrap="none" rtlCol="0">
            <a:spAutoFit/>
          </a:bodyPr>
          <a:lstStyle/>
          <a:p>
            <a:r>
              <a:rPr lang="en-US" b="1" dirty="0">
                <a:solidFill>
                  <a:srgbClr val="FF0000"/>
                </a:solidFill>
              </a:rPr>
              <a:t>Show 2 Previous IPRs</a:t>
            </a:r>
          </a:p>
        </p:txBody>
      </p:sp>
      <p:sp>
        <p:nvSpPr>
          <p:cNvPr id="16" name="TextBox 15">
            <a:extLst>
              <a:ext uri="{FF2B5EF4-FFF2-40B4-BE49-F238E27FC236}">
                <a16:creationId xmlns:a16="http://schemas.microsoft.com/office/drawing/2014/main" id="{0FC9A352-9353-34D4-CBDE-8312CFF85F47}"/>
              </a:ext>
            </a:extLst>
          </p:cNvPr>
          <p:cNvSpPr txBox="1"/>
          <p:nvPr/>
        </p:nvSpPr>
        <p:spPr>
          <a:xfrm rot="19206188">
            <a:off x="4291062" y="4480823"/>
            <a:ext cx="7457939" cy="1255728"/>
          </a:xfrm>
          <a:prstGeom prst="rect">
            <a:avLst/>
          </a:prstGeom>
          <a:noFill/>
        </p:spPr>
        <p:txBody>
          <a:bodyPr wrap="square" rtlCol="0">
            <a:spAutoFit/>
          </a:bodyPr>
          <a:lstStyle/>
          <a:p>
            <a:pPr algn="ctr"/>
            <a:r>
              <a:rPr lang="en-US" sz="7560" b="1" dirty="0">
                <a:solidFill>
                  <a:srgbClr val="FF0000"/>
                </a:solidFill>
              </a:rPr>
              <a:t>Example</a:t>
            </a:r>
          </a:p>
        </p:txBody>
      </p:sp>
      <p:graphicFrame>
        <p:nvGraphicFramePr>
          <p:cNvPr id="7" name="Table 6">
            <a:extLst>
              <a:ext uri="{FF2B5EF4-FFF2-40B4-BE49-F238E27FC236}">
                <a16:creationId xmlns:a16="http://schemas.microsoft.com/office/drawing/2014/main" id="{263E44F2-AB62-B824-1E77-1C2332F98D57}"/>
              </a:ext>
            </a:extLst>
          </p:cNvPr>
          <p:cNvGraphicFramePr>
            <a:graphicFrameLocks noGrp="1"/>
          </p:cNvGraphicFramePr>
          <p:nvPr>
            <p:extLst>
              <p:ext uri="{D42A27DB-BD31-4B8C-83A1-F6EECF244321}">
                <p14:modId xmlns:p14="http://schemas.microsoft.com/office/powerpoint/2010/main" val="2032315565"/>
              </p:ext>
            </p:extLst>
          </p:nvPr>
        </p:nvGraphicFramePr>
        <p:xfrm>
          <a:off x="-594320" y="1678255"/>
          <a:ext cx="6322015" cy="774192"/>
        </p:xfrm>
        <a:graphic>
          <a:graphicData uri="http://schemas.openxmlformats.org/drawingml/2006/table">
            <a:tbl>
              <a:tblPr>
                <a:tableStyleId>{5C22544A-7EE6-4342-B048-85BDC9FD1C3A}</a:tableStyleId>
              </a:tblPr>
              <a:tblGrid>
                <a:gridCol w="6322015">
                  <a:extLst>
                    <a:ext uri="{9D8B030D-6E8A-4147-A177-3AD203B41FA5}">
                      <a16:colId xmlns:a16="http://schemas.microsoft.com/office/drawing/2014/main" val="2099709041"/>
                    </a:ext>
                  </a:extLst>
                </a:gridCol>
              </a:tblGrid>
              <a:tr h="384048">
                <a:tc>
                  <a:txBody>
                    <a:bodyPr/>
                    <a:lstStyle/>
                    <a:p>
                      <a:pPr marL="0" marR="0" lvl="0" indent="0" algn="ctr" defTabSz="960098" rtl="0" eaLnBrk="1" fontAlgn="auto" latinLnBrk="0" hangingPunct="1">
                        <a:lnSpc>
                          <a:spcPct val="100000"/>
                        </a:lnSpc>
                        <a:spcBef>
                          <a:spcPts val="0"/>
                        </a:spcBef>
                        <a:spcAft>
                          <a:spcPts val="0"/>
                        </a:spcAft>
                        <a:buClrTx/>
                        <a:buSzTx/>
                        <a:buFontTx/>
                        <a:buNone/>
                        <a:tabLst/>
                        <a:defRPr/>
                      </a:pPr>
                      <a:r>
                        <a:rPr lang="en-US" sz="1700" b="1" dirty="0">
                          <a:solidFill>
                            <a:srgbClr val="0070C0"/>
                          </a:solidFill>
                        </a:rPr>
                        <a:t>CDD Validated by JROC: </a:t>
                      </a:r>
                      <a:r>
                        <a:rPr lang="en-US" sz="1700" dirty="0">
                          <a:solidFill>
                            <a:srgbClr val="0070C0"/>
                          </a:solidFill>
                        </a:rPr>
                        <a:t>DD MMM YYYY</a:t>
                      </a:r>
                      <a:endParaRPr lang="en-US" sz="1700" b="1" dirty="0">
                        <a:solidFill>
                          <a:srgbClr val="0070C0"/>
                        </a:solidFill>
                      </a:endParaRPr>
                    </a:p>
                  </a:txBody>
                  <a:tcPr marL="128016" marR="128016" marT="64008" marB="64008">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1121698"/>
                  </a:ext>
                </a:extLst>
              </a:tr>
              <a:tr h="384048">
                <a:tc>
                  <a:txBody>
                    <a:bodyPr/>
                    <a:lstStyle/>
                    <a:p>
                      <a:pPr algn="ctr"/>
                      <a:endParaRPr lang="en-US" sz="1700" dirty="0">
                        <a:solidFill>
                          <a:srgbClr val="0070C0"/>
                        </a:solidFill>
                      </a:endParaRPr>
                    </a:p>
                  </a:txBody>
                  <a:tcPr marL="128016" marR="128016" marT="64008" marB="64008">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214133"/>
                  </a:ext>
                </a:extLst>
              </a:tr>
            </a:tbl>
          </a:graphicData>
        </a:graphic>
      </p:graphicFrame>
    </p:spTree>
    <p:extLst>
      <p:ext uri="{BB962C8B-B14F-4D97-AF65-F5344CB8AC3E}">
        <p14:creationId xmlns:p14="http://schemas.microsoft.com/office/powerpoint/2010/main" val="289229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20" cap="none" dirty="0"/>
              <a:t>IMS / Schedule</a:t>
            </a:r>
            <a:r>
              <a:rPr lang="en-US" sz="3920" dirty="0"/>
              <a:t> </a:t>
            </a:r>
          </a:p>
        </p:txBody>
      </p:sp>
      <p:graphicFrame>
        <p:nvGraphicFramePr>
          <p:cNvPr id="9" name="Table 8"/>
          <p:cNvGraphicFramePr>
            <a:graphicFrameLocks noGrp="1"/>
          </p:cNvGraphicFramePr>
          <p:nvPr>
            <p:extLst>
              <p:ext uri="{D42A27DB-BD31-4B8C-83A1-F6EECF244321}">
                <p14:modId xmlns:p14="http://schemas.microsoft.com/office/powerpoint/2010/main" val="3674657248"/>
              </p:ext>
            </p:extLst>
          </p:nvPr>
        </p:nvGraphicFramePr>
        <p:xfrm>
          <a:off x="3734849" y="1725417"/>
          <a:ext cx="11028888" cy="7631846"/>
        </p:xfrm>
        <a:graphic>
          <a:graphicData uri="http://schemas.openxmlformats.org/drawingml/2006/table">
            <a:tbl>
              <a:tblPr firstRow="1" bandRow="1">
                <a:tableStyleId>{5940675A-B579-460E-94D1-54222C63F5DA}</a:tableStyleId>
              </a:tblPr>
              <a:tblGrid>
                <a:gridCol w="306358">
                  <a:extLst>
                    <a:ext uri="{9D8B030D-6E8A-4147-A177-3AD203B41FA5}">
                      <a16:colId xmlns:a16="http://schemas.microsoft.com/office/drawing/2014/main" val="1440046101"/>
                    </a:ext>
                  </a:extLst>
                </a:gridCol>
                <a:gridCol w="306358">
                  <a:extLst>
                    <a:ext uri="{9D8B030D-6E8A-4147-A177-3AD203B41FA5}">
                      <a16:colId xmlns:a16="http://schemas.microsoft.com/office/drawing/2014/main" val="4082817640"/>
                    </a:ext>
                  </a:extLst>
                </a:gridCol>
                <a:gridCol w="306358">
                  <a:extLst>
                    <a:ext uri="{9D8B030D-6E8A-4147-A177-3AD203B41FA5}">
                      <a16:colId xmlns:a16="http://schemas.microsoft.com/office/drawing/2014/main" val="2495900719"/>
                    </a:ext>
                  </a:extLst>
                </a:gridCol>
                <a:gridCol w="306358">
                  <a:extLst>
                    <a:ext uri="{9D8B030D-6E8A-4147-A177-3AD203B41FA5}">
                      <a16:colId xmlns:a16="http://schemas.microsoft.com/office/drawing/2014/main" val="109297456"/>
                    </a:ext>
                  </a:extLst>
                </a:gridCol>
                <a:gridCol w="306358">
                  <a:extLst>
                    <a:ext uri="{9D8B030D-6E8A-4147-A177-3AD203B41FA5}">
                      <a16:colId xmlns:a16="http://schemas.microsoft.com/office/drawing/2014/main" val="719971070"/>
                    </a:ext>
                  </a:extLst>
                </a:gridCol>
                <a:gridCol w="306358">
                  <a:extLst>
                    <a:ext uri="{9D8B030D-6E8A-4147-A177-3AD203B41FA5}">
                      <a16:colId xmlns:a16="http://schemas.microsoft.com/office/drawing/2014/main" val="1472362008"/>
                    </a:ext>
                  </a:extLst>
                </a:gridCol>
                <a:gridCol w="306358">
                  <a:extLst>
                    <a:ext uri="{9D8B030D-6E8A-4147-A177-3AD203B41FA5}">
                      <a16:colId xmlns:a16="http://schemas.microsoft.com/office/drawing/2014/main" val="3588280788"/>
                    </a:ext>
                  </a:extLst>
                </a:gridCol>
                <a:gridCol w="306358">
                  <a:extLst>
                    <a:ext uri="{9D8B030D-6E8A-4147-A177-3AD203B41FA5}">
                      <a16:colId xmlns:a16="http://schemas.microsoft.com/office/drawing/2014/main" val="3954772092"/>
                    </a:ext>
                  </a:extLst>
                </a:gridCol>
                <a:gridCol w="306358">
                  <a:extLst>
                    <a:ext uri="{9D8B030D-6E8A-4147-A177-3AD203B41FA5}">
                      <a16:colId xmlns:a16="http://schemas.microsoft.com/office/drawing/2014/main" val="330141201"/>
                    </a:ext>
                  </a:extLst>
                </a:gridCol>
                <a:gridCol w="306358">
                  <a:extLst>
                    <a:ext uri="{9D8B030D-6E8A-4147-A177-3AD203B41FA5}">
                      <a16:colId xmlns:a16="http://schemas.microsoft.com/office/drawing/2014/main" val="2274759842"/>
                    </a:ext>
                  </a:extLst>
                </a:gridCol>
                <a:gridCol w="306358">
                  <a:extLst>
                    <a:ext uri="{9D8B030D-6E8A-4147-A177-3AD203B41FA5}">
                      <a16:colId xmlns:a16="http://schemas.microsoft.com/office/drawing/2014/main" val="1186820086"/>
                    </a:ext>
                  </a:extLst>
                </a:gridCol>
                <a:gridCol w="306358">
                  <a:extLst>
                    <a:ext uri="{9D8B030D-6E8A-4147-A177-3AD203B41FA5}">
                      <a16:colId xmlns:a16="http://schemas.microsoft.com/office/drawing/2014/main" val="4029789386"/>
                    </a:ext>
                  </a:extLst>
                </a:gridCol>
                <a:gridCol w="306358">
                  <a:extLst>
                    <a:ext uri="{9D8B030D-6E8A-4147-A177-3AD203B41FA5}">
                      <a16:colId xmlns:a16="http://schemas.microsoft.com/office/drawing/2014/main" val="3755358224"/>
                    </a:ext>
                  </a:extLst>
                </a:gridCol>
                <a:gridCol w="306358">
                  <a:extLst>
                    <a:ext uri="{9D8B030D-6E8A-4147-A177-3AD203B41FA5}">
                      <a16:colId xmlns:a16="http://schemas.microsoft.com/office/drawing/2014/main" val="1091150763"/>
                    </a:ext>
                  </a:extLst>
                </a:gridCol>
                <a:gridCol w="306358">
                  <a:extLst>
                    <a:ext uri="{9D8B030D-6E8A-4147-A177-3AD203B41FA5}">
                      <a16:colId xmlns:a16="http://schemas.microsoft.com/office/drawing/2014/main" val="136494318"/>
                    </a:ext>
                  </a:extLst>
                </a:gridCol>
                <a:gridCol w="306358">
                  <a:extLst>
                    <a:ext uri="{9D8B030D-6E8A-4147-A177-3AD203B41FA5}">
                      <a16:colId xmlns:a16="http://schemas.microsoft.com/office/drawing/2014/main" val="1799278474"/>
                    </a:ext>
                  </a:extLst>
                </a:gridCol>
                <a:gridCol w="306358">
                  <a:extLst>
                    <a:ext uri="{9D8B030D-6E8A-4147-A177-3AD203B41FA5}">
                      <a16:colId xmlns:a16="http://schemas.microsoft.com/office/drawing/2014/main" val="3781254121"/>
                    </a:ext>
                  </a:extLst>
                </a:gridCol>
                <a:gridCol w="306358">
                  <a:extLst>
                    <a:ext uri="{9D8B030D-6E8A-4147-A177-3AD203B41FA5}">
                      <a16:colId xmlns:a16="http://schemas.microsoft.com/office/drawing/2014/main" val="1357094159"/>
                    </a:ext>
                  </a:extLst>
                </a:gridCol>
                <a:gridCol w="306358">
                  <a:extLst>
                    <a:ext uri="{9D8B030D-6E8A-4147-A177-3AD203B41FA5}">
                      <a16:colId xmlns:a16="http://schemas.microsoft.com/office/drawing/2014/main" val="3144918376"/>
                    </a:ext>
                  </a:extLst>
                </a:gridCol>
                <a:gridCol w="306358">
                  <a:extLst>
                    <a:ext uri="{9D8B030D-6E8A-4147-A177-3AD203B41FA5}">
                      <a16:colId xmlns:a16="http://schemas.microsoft.com/office/drawing/2014/main" val="1117573086"/>
                    </a:ext>
                  </a:extLst>
                </a:gridCol>
                <a:gridCol w="306358">
                  <a:extLst>
                    <a:ext uri="{9D8B030D-6E8A-4147-A177-3AD203B41FA5}">
                      <a16:colId xmlns:a16="http://schemas.microsoft.com/office/drawing/2014/main" val="3370318448"/>
                    </a:ext>
                  </a:extLst>
                </a:gridCol>
                <a:gridCol w="306358">
                  <a:extLst>
                    <a:ext uri="{9D8B030D-6E8A-4147-A177-3AD203B41FA5}">
                      <a16:colId xmlns:a16="http://schemas.microsoft.com/office/drawing/2014/main" val="2090401215"/>
                    </a:ext>
                  </a:extLst>
                </a:gridCol>
                <a:gridCol w="306358">
                  <a:extLst>
                    <a:ext uri="{9D8B030D-6E8A-4147-A177-3AD203B41FA5}">
                      <a16:colId xmlns:a16="http://schemas.microsoft.com/office/drawing/2014/main" val="1771405263"/>
                    </a:ext>
                  </a:extLst>
                </a:gridCol>
                <a:gridCol w="306358">
                  <a:extLst>
                    <a:ext uri="{9D8B030D-6E8A-4147-A177-3AD203B41FA5}">
                      <a16:colId xmlns:a16="http://schemas.microsoft.com/office/drawing/2014/main" val="2955007738"/>
                    </a:ext>
                  </a:extLst>
                </a:gridCol>
                <a:gridCol w="306358">
                  <a:extLst>
                    <a:ext uri="{9D8B030D-6E8A-4147-A177-3AD203B41FA5}">
                      <a16:colId xmlns:a16="http://schemas.microsoft.com/office/drawing/2014/main" val="71485431"/>
                    </a:ext>
                  </a:extLst>
                </a:gridCol>
                <a:gridCol w="306358">
                  <a:extLst>
                    <a:ext uri="{9D8B030D-6E8A-4147-A177-3AD203B41FA5}">
                      <a16:colId xmlns:a16="http://schemas.microsoft.com/office/drawing/2014/main" val="1779827118"/>
                    </a:ext>
                  </a:extLst>
                </a:gridCol>
                <a:gridCol w="306358">
                  <a:extLst>
                    <a:ext uri="{9D8B030D-6E8A-4147-A177-3AD203B41FA5}">
                      <a16:colId xmlns:a16="http://schemas.microsoft.com/office/drawing/2014/main" val="2481405055"/>
                    </a:ext>
                  </a:extLst>
                </a:gridCol>
                <a:gridCol w="306358">
                  <a:extLst>
                    <a:ext uri="{9D8B030D-6E8A-4147-A177-3AD203B41FA5}">
                      <a16:colId xmlns:a16="http://schemas.microsoft.com/office/drawing/2014/main" val="567357647"/>
                    </a:ext>
                  </a:extLst>
                </a:gridCol>
                <a:gridCol w="306358">
                  <a:extLst>
                    <a:ext uri="{9D8B030D-6E8A-4147-A177-3AD203B41FA5}">
                      <a16:colId xmlns:a16="http://schemas.microsoft.com/office/drawing/2014/main" val="989159787"/>
                    </a:ext>
                  </a:extLst>
                </a:gridCol>
                <a:gridCol w="306358">
                  <a:extLst>
                    <a:ext uri="{9D8B030D-6E8A-4147-A177-3AD203B41FA5}">
                      <a16:colId xmlns:a16="http://schemas.microsoft.com/office/drawing/2014/main" val="2667217906"/>
                    </a:ext>
                  </a:extLst>
                </a:gridCol>
                <a:gridCol w="306358">
                  <a:extLst>
                    <a:ext uri="{9D8B030D-6E8A-4147-A177-3AD203B41FA5}">
                      <a16:colId xmlns:a16="http://schemas.microsoft.com/office/drawing/2014/main" val="2082379090"/>
                    </a:ext>
                  </a:extLst>
                </a:gridCol>
                <a:gridCol w="306358">
                  <a:extLst>
                    <a:ext uri="{9D8B030D-6E8A-4147-A177-3AD203B41FA5}">
                      <a16:colId xmlns:a16="http://schemas.microsoft.com/office/drawing/2014/main" val="2797071596"/>
                    </a:ext>
                  </a:extLst>
                </a:gridCol>
                <a:gridCol w="306358">
                  <a:extLst>
                    <a:ext uri="{9D8B030D-6E8A-4147-A177-3AD203B41FA5}">
                      <a16:colId xmlns:a16="http://schemas.microsoft.com/office/drawing/2014/main" val="3290965079"/>
                    </a:ext>
                  </a:extLst>
                </a:gridCol>
                <a:gridCol w="306358">
                  <a:extLst>
                    <a:ext uri="{9D8B030D-6E8A-4147-A177-3AD203B41FA5}">
                      <a16:colId xmlns:a16="http://schemas.microsoft.com/office/drawing/2014/main" val="2710374129"/>
                    </a:ext>
                  </a:extLst>
                </a:gridCol>
                <a:gridCol w="306358">
                  <a:extLst>
                    <a:ext uri="{9D8B030D-6E8A-4147-A177-3AD203B41FA5}">
                      <a16:colId xmlns:a16="http://schemas.microsoft.com/office/drawing/2014/main" val="2305126784"/>
                    </a:ext>
                  </a:extLst>
                </a:gridCol>
                <a:gridCol w="306358">
                  <a:extLst>
                    <a:ext uri="{9D8B030D-6E8A-4147-A177-3AD203B41FA5}">
                      <a16:colId xmlns:a16="http://schemas.microsoft.com/office/drawing/2014/main" val="3755383830"/>
                    </a:ext>
                  </a:extLst>
                </a:gridCol>
              </a:tblGrid>
              <a:tr h="255393">
                <a:tc gridSpan="12">
                  <a:txBody>
                    <a:bodyPr/>
                    <a:lstStyle/>
                    <a:p>
                      <a:pPr algn="ctr"/>
                      <a:r>
                        <a:rPr lang="en-US" sz="1400" b="1" dirty="0">
                          <a:latin typeface=" Arial"/>
                        </a:rPr>
                        <a:t>2023</a:t>
                      </a: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12">
                  <a:txBody>
                    <a:bodyPr/>
                    <a:lstStyle/>
                    <a:p>
                      <a:pPr algn="ctr"/>
                      <a:r>
                        <a:rPr lang="en-US" sz="1400" b="1" dirty="0">
                          <a:latin typeface=" Arial"/>
                        </a:rPr>
                        <a:t>2024</a:t>
                      </a: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12">
                  <a:txBody>
                    <a:bodyPr/>
                    <a:lstStyle/>
                    <a:p>
                      <a:pPr algn="ctr"/>
                      <a:r>
                        <a:rPr lang="en-US" sz="1400" b="1" dirty="0">
                          <a:latin typeface=" Arial"/>
                        </a:rPr>
                        <a:t>2025</a:t>
                      </a:r>
                    </a:p>
                  </a:txBody>
                  <a:tcPr marL="0" marR="0" marT="0" marB="0" anchor="ctr">
                    <a:lnB w="12700" cap="flat" cmpd="sng" algn="ctr">
                      <a:solidFill>
                        <a:schemeClr val="tx1"/>
                      </a:solidFill>
                      <a:prstDash val="solid"/>
                      <a:round/>
                      <a:headEnd type="none" w="med" len="med"/>
                      <a:tailEnd type="none" w="med" len="med"/>
                    </a:lnB>
                  </a:tcP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tc hMerge="1">
                  <a:txBody>
                    <a:bodyPr/>
                    <a:lstStyle/>
                    <a:p>
                      <a:pPr algn="ctr"/>
                      <a:endParaRPr lang="en-US" sz="1000" b="1" dirty="0"/>
                    </a:p>
                  </a:txBody>
                  <a:tcPr marL="0" marR="0" marT="0" marB="0" anchor="ctr"/>
                </a:tc>
                <a:extLst>
                  <a:ext uri="{0D108BD9-81ED-4DB2-BD59-A6C34878D82A}">
                    <a16:rowId xmlns:a16="http://schemas.microsoft.com/office/drawing/2014/main" val="2874965724"/>
                  </a:ext>
                </a:extLst>
              </a:tr>
              <a:tr h="244133">
                <a:tc>
                  <a:txBody>
                    <a:bodyPr/>
                    <a:lstStyle/>
                    <a:p>
                      <a:pPr algn="ctr"/>
                      <a:r>
                        <a:rPr lang="en-US" sz="1000" b="1" dirty="0">
                          <a:latin typeface=" Arial"/>
                        </a:rPr>
                        <a:t>JAN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FEB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MAR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APR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MAY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JUN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JUL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AUG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SEP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OCT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NOV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DEC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JAN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FEB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MAR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APR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MAY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JUN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JUL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AUG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SEP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OCT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NOV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DEC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JAN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FEB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MAR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APR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MAY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JUN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JUL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AUG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SEP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OCT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NOV</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 Arial"/>
                        </a:rPr>
                        <a:t>DEC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1651887"/>
                  </a:ext>
                </a:extLst>
              </a:tr>
              <a:tr h="6921177">
                <a:tc>
                  <a:txBody>
                    <a:bodyPr/>
                    <a:lstStyle/>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600" dirty="0">
                        <a:latin typeface=" Arial"/>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200045"/>
                  </a:ext>
                </a:extLst>
              </a:tr>
            </a:tbl>
          </a:graphicData>
        </a:graphic>
      </p:graphicFrame>
      <p:sp>
        <p:nvSpPr>
          <p:cNvPr id="75" name="TextBox 74"/>
          <p:cNvSpPr txBox="1"/>
          <p:nvPr/>
        </p:nvSpPr>
        <p:spPr>
          <a:xfrm>
            <a:off x="2743345" y="6683717"/>
            <a:ext cx="795411" cy="350865"/>
          </a:xfrm>
          <a:prstGeom prst="rect">
            <a:avLst/>
          </a:prstGeom>
          <a:noFill/>
        </p:spPr>
        <p:txBody>
          <a:bodyPr wrap="none" rtlCol="0">
            <a:spAutoFit/>
          </a:bodyPr>
          <a:lstStyle>
            <a:defPPr>
              <a:defRPr lang="en-US"/>
            </a:defPPr>
            <a:lvl1pPr defTabSz="640080">
              <a:defRPr sz="1680" b="1">
                <a:solidFill>
                  <a:schemeClr val="accent6">
                    <a:lumMod val="75000"/>
                  </a:schemeClr>
                </a:solidFill>
                <a:latin typeface="Arial"/>
              </a:defRPr>
            </a:lvl1pPr>
          </a:lstStyle>
          <a:p>
            <a:r>
              <a:rPr lang="en-US" dirty="0"/>
              <a:t>Radar</a:t>
            </a:r>
          </a:p>
        </p:txBody>
      </p:sp>
      <p:sp>
        <p:nvSpPr>
          <p:cNvPr id="78" name="TextBox 77"/>
          <p:cNvSpPr txBox="1"/>
          <p:nvPr/>
        </p:nvSpPr>
        <p:spPr>
          <a:xfrm>
            <a:off x="1915234" y="3900947"/>
            <a:ext cx="1790234" cy="350865"/>
          </a:xfrm>
          <a:prstGeom prst="rect">
            <a:avLst/>
          </a:prstGeom>
          <a:noFill/>
        </p:spPr>
        <p:txBody>
          <a:bodyPr wrap="none" rtlCol="0">
            <a:spAutoFit/>
          </a:bodyPr>
          <a:lstStyle>
            <a:defPPr>
              <a:defRPr lang="en-US"/>
            </a:defPPr>
            <a:lvl1pPr defTabSz="640080">
              <a:defRPr sz="1680" b="1">
                <a:solidFill>
                  <a:schemeClr val="accent6">
                    <a:lumMod val="75000"/>
                  </a:schemeClr>
                </a:solidFill>
                <a:latin typeface="Arial"/>
              </a:defRPr>
            </a:lvl1pPr>
          </a:lstStyle>
          <a:p>
            <a:r>
              <a:rPr lang="en-US" dirty="0"/>
              <a:t>Reentry Vehicle</a:t>
            </a:r>
          </a:p>
        </p:txBody>
      </p:sp>
      <p:sp>
        <p:nvSpPr>
          <p:cNvPr id="80" name="TextBox 79"/>
          <p:cNvSpPr txBox="1"/>
          <p:nvPr/>
        </p:nvSpPr>
        <p:spPr>
          <a:xfrm>
            <a:off x="2360228" y="4885535"/>
            <a:ext cx="1345240" cy="350865"/>
          </a:xfrm>
          <a:prstGeom prst="rect">
            <a:avLst/>
          </a:prstGeom>
          <a:noFill/>
        </p:spPr>
        <p:txBody>
          <a:bodyPr wrap="none" rtlCol="0">
            <a:spAutoFit/>
          </a:bodyPr>
          <a:lstStyle>
            <a:defPPr>
              <a:defRPr lang="en-US"/>
            </a:defPPr>
            <a:lvl1pPr defTabSz="640080">
              <a:defRPr sz="1680" b="1">
                <a:solidFill>
                  <a:schemeClr val="accent6">
                    <a:lumMod val="75000"/>
                  </a:schemeClr>
                </a:solidFill>
                <a:latin typeface="Arial"/>
              </a:defRPr>
            </a:lvl1pPr>
          </a:lstStyle>
          <a:p>
            <a:r>
              <a:rPr lang="en-US" dirty="0"/>
              <a:t>Support Eq</a:t>
            </a:r>
          </a:p>
        </p:txBody>
      </p:sp>
      <p:sp>
        <p:nvSpPr>
          <p:cNvPr id="82" name="TextBox 81"/>
          <p:cNvSpPr txBox="1"/>
          <p:nvPr/>
        </p:nvSpPr>
        <p:spPr>
          <a:xfrm>
            <a:off x="3245086" y="6104018"/>
            <a:ext cx="460382" cy="350865"/>
          </a:xfrm>
          <a:prstGeom prst="rect">
            <a:avLst/>
          </a:prstGeom>
          <a:noFill/>
        </p:spPr>
        <p:txBody>
          <a:bodyPr wrap="none" rtlCol="0">
            <a:spAutoFit/>
          </a:bodyPr>
          <a:lstStyle/>
          <a:p>
            <a:pPr defTabSz="640080">
              <a:defRPr/>
            </a:pPr>
            <a:r>
              <a:rPr lang="en-US" sz="1680" b="1" dirty="0">
                <a:solidFill>
                  <a:schemeClr val="accent6">
                    <a:lumMod val="75000"/>
                  </a:schemeClr>
                </a:solidFill>
                <a:latin typeface="Arial"/>
              </a:rPr>
              <a:t>C2</a:t>
            </a:r>
          </a:p>
        </p:txBody>
      </p:sp>
      <p:cxnSp>
        <p:nvCxnSpPr>
          <p:cNvPr id="85" name="Straight Connector 84"/>
          <p:cNvCxnSpPr/>
          <p:nvPr/>
        </p:nvCxnSpPr>
        <p:spPr>
          <a:xfrm>
            <a:off x="3728782" y="2880360"/>
            <a:ext cx="11044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709417" y="4480560"/>
            <a:ext cx="11044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728807" y="5979211"/>
            <a:ext cx="11044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728805" y="6594361"/>
            <a:ext cx="11044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709417" y="7163257"/>
            <a:ext cx="11044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28789" y="7577406"/>
            <a:ext cx="110448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728782" y="8285192"/>
            <a:ext cx="11044865"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9091124" y="8051135"/>
            <a:ext cx="1959913" cy="196388"/>
          </a:xfrm>
          <a:prstGeom prst="roundRect">
            <a:avLst/>
          </a:prstGeom>
          <a:solidFill>
            <a:schemeClr val="bg2">
              <a:lumMod val="40000"/>
              <a:lumOff val="60000"/>
            </a:schemeClr>
          </a:solidFill>
          <a:ln>
            <a:solidFill>
              <a:srgbClr val="3535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40080">
              <a:defRPr/>
            </a:pPr>
            <a:r>
              <a:rPr lang="en-US" sz="1120" b="1" dirty="0">
                <a:solidFill>
                  <a:srgbClr val="000000"/>
                </a:solidFill>
                <a:latin typeface="Arial"/>
              </a:rPr>
              <a:t>DT</a:t>
            </a:r>
          </a:p>
        </p:txBody>
      </p:sp>
      <p:sp>
        <p:nvSpPr>
          <p:cNvPr id="59" name="Rounded Rectangle 58"/>
          <p:cNvSpPr/>
          <p:nvPr/>
        </p:nvSpPr>
        <p:spPr>
          <a:xfrm>
            <a:off x="11078014" y="7835578"/>
            <a:ext cx="2326366" cy="203127"/>
          </a:xfrm>
          <a:prstGeom prst="roundRect">
            <a:avLst/>
          </a:prstGeom>
          <a:solidFill>
            <a:schemeClr val="bg2">
              <a:lumMod val="40000"/>
              <a:lumOff val="60000"/>
            </a:schemeClr>
          </a:solidFill>
          <a:ln>
            <a:solidFill>
              <a:srgbClr val="3535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40080">
              <a:defRPr/>
            </a:pPr>
            <a:r>
              <a:rPr lang="en-US" sz="1120" b="1" dirty="0">
                <a:solidFill>
                  <a:srgbClr val="000000"/>
                </a:solidFill>
                <a:latin typeface="Arial"/>
              </a:rPr>
              <a:t>IOT&amp;E</a:t>
            </a:r>
          </a:p>
        </p:txBody>
      </p:sp>
      <p:sp>
        <p:nvSpPr>
          <p:cNvPr id="6" name="Isosceles Triangle 5"/>
          <p:cNvSpPr/>
          <p:nvPr/>
        </p:nvSpPr>
        <p:spPr>
          <a:xfrm>
            <a:off x="9908364" y="2266131"/>
            <a:ext cx="203606" cy="18161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7" name="TextBox 6"/>
          <p:cNvSpPr txBox="1"/>
          <p:nvPr/>
        </p:nvSpPr>
        <p:spPr>
          <a:xfrm>
            <a:off x="9828850" y="2392706"/>
            <a:ext cx="441146" cy="264688"/>
          </a:xfrm>
          <a:prstGeom prst="rect">
            <a:avLst/>
          </a:prstGeom>
          <a:noFill/>
        </p:spPr>
        <p:txBody>
          <a:bodyPr wrap="none" rtlCol="0">
            <a:spAutoFit/>
          </a:bodyPr>
          <a:lstStyle/>
          <a:p>
            <a:pPr algn="ctr" defTabSz="640080">
              <a:defRPr/>
            </a:pPr>
            <a:r>
              <a:rPr lang="en-US" sz="1120" b="1" dirty="0">
                <a:solidFill>
                  <a:srgbClr val="000000"/>
                </a:solidFill>
                <a:latin typeface="Arial"/>
              </a:rPr>
              <a:t>IOC</a:t>
            </a:r>
          </a:p>
        </p:txBody>
      </p:sp>
      <p:sp>
        <p:nvSpPr>
          <p:cNvPr id="109" name="TextBox 108"/>
          <p:cNvSpPr txBox="1"/>
          <p:nvPr/>
        </p:nvSpPr>
        <p:spPr>
          <a:xfrm>
            <a:off x="2143822" y="3133223"/>
            <a:ext cx="1561646" cy="350865"/>
          </a:xfrm>
          <a:prstGeom prst="rect">
            <a:avLst/>
          </a:prstGeom>
          <a:noFill/>
        </p:spPr>
        <p:txBody>
          <a:bodyPr wrap="none" rtlCol="0">
            <a:spAutoFit/>
          </a:bodyPr>
          <a:lstStyle>
            <a:defPPr>
              <a:defRPr lang="en-US"/>
            </a:defPPr>
            <a:lvl1pPr defTabSz="640080">
              <a:defRPr sz="1680" b="1">
                <a:solidFill>
                  <a:schemeClr val="accent6">
                    <a:lumMod val="75000"/>
                  </a:schemeClr>
                </a:solidFill>
                <a:latin typeface="Arial"/>
              </a:defRPr>
            </a:lvl1pPr>
          </a:lstStyle>
          <a:p>
            <a:r>
              <a:rPr lang="en-US" dirty="0"/>
              <a:t>Rocket Motor</a:t>
            </a:r>
          </a:p>
        </p:txBody>
      </p:sp>
      <p:cxnSp>
        <p:nvCxnSpPr>
          <p:cNvPr id="110" name="Straight Connector 109"/>
          <p:cNvCxnSpPr/>
          <p:nvPr/>
        </p:nvCxnSpPr>
        <p:spPr>
          <a:xfrm>
            <a:off x="3716292" y="3666211"/>
            <a:ext cx="11044865"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a:off x="4705911" y="2266131"/>
            <a:ext cx="207836" cy="18161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12" name="TextBox 111"/>
          <p:cNvSpPr txBox="1"/>
          <p:nvPr/>
        </p:nvSpPr>
        <p:spPr>
          <a:xfrm>
            <a:off x="4543467" y="2394491"/>
            <a:ext cx="545342" cy="264688"/>
          </a:xfrm>
          <a:prstGeom prst="rect">
            <a:avLst/>
          </a:prstGeom>
          <a:noFill/>
        </p:spPr>
        <p:txBody>
          <a:bodyPr wrap="none" rtlCol="0">
            <a:spAutoFit/>
          </a:bodyPr>
          <a:lstStyle/>
          <a:p>
            <a:pPr algn="ctr" defTabSz="640080">
              <a:defRPr/>
            </a:pPr>
            <a:r>
              <a:rPr lang="en-US" sz="1120" b="1" dirty="0">
                <a:solidFill>
                  <a:srgbClr val="000000"/>
                </a:solidFill>
                <a:latin typeface="Arial"/>
              </a:rPr>
              <a:t>MS A</a:t>
            </a:r>
          </a:p>
        </p:txBody>
      </p:sp>
      <p:sp>
        <p:nvSpPr>
          <p:cNvPr id="117" name="TextBox 116"/>
          <p:cNvSpPr txBox="1"/>
          <p:nvPr/>
        </p:nvSpPr>
        <p:spPr>
          <a:xfrm>
            <a:off x="9433006" y="2394491"/>
            <a:ext cx="545342" cy="264688"/>
          </a:xfrm>
          <a:prstGeom prst="rect">
            <a:avLst/>
          </a:prstGeom>
          <a:noFill/>
        </p:spPr>
        <p:txBody>
          <a:bodyPr wrap="none" rtlCol="0">
            <a:spAutoFit/>
          </a:bodyPr>
          <a:lstStyle/>
          <a:p>
            <a:pPr algn="ctr" defTabSz="640080">
              <a:defRPr/>
            </a:pPr>
            <a:r>
              <a:rPr lang="en-US" sz="1120" b="1" dirty="0">
                <a:solidFill>
                  <a:srgbClr val="000000"/>
                </a:solidFill>
                <a:latin typeface="Arial"/>
              </a:rPr>
              <a:t>MS C</a:t>
            </a:r>
          </a:p>
        </p:txBody>
      </p:sp>
      <p:sp>
        <p:nvSpPr>
          <p:cNvPr id="118" name="Isosceles Triangle 117"/>
          <p:cNvSpPr/>
          <p:nvPr/>
        </p:nvSpPr>
        <p:spPr>
          <a:xfrm>
            <a:off x="5930210" y="2266131"/>
            <a:ext cx="211973" cy="1816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19" name="TextBox 118"/>
          <p:cNvSpPr txBox="1"/>
          <p:nvPr/>
        </p:nvSpPr>
        <p:spPr>
          <a:xfrm>
            <a:off x="5839120" y="2394491"/>
            <a:ext cx="425116" cy="264688"/>
          </a:xfrm>
          <a:prstGeom prst="rect">
            <a:avLst/>
          </a:prstGeom>
          <a:noFill/>
        </p:spPr>
        <p:txBody>
          <a:bodyPr wrap="none" rtlCol="0">
            <a:spAutoFit/>
          </a:bodyPr>
          <a:lstStyle/>
          <a:p>
            <a:pPr algn="ctr" defTabSz="640080">
              <a:defRPr/>
            </a:pPr>
            <a:r>
              <a:rPr lang="en-US" sz="1120" b="1" dirty="0">
                <a:solidFill>
                  <a:srgbClr val="000000"/>
                </a:solidFill>
                <a:latin typeface="Arial"/>
              </a:rPr>
              <a:t>xxx</a:t>
            </a:r>
          </a:p>
        </p:txBody>
      </p:sp>
      <p:sp>
        <p:nvSpPr>
          <p:cNvPr id="121" name="TextBox 120"/>
          <p:cNvSpPr txBox="1"/>
          <p:nvPr/>
        </p:nvSpPr>
        <p:spPr>
          <a:xfrm>
            <a:off x="8275125" y="2408209"/>
            <a:ext cx="545342" cy="264688"/>
          </a:xfrm>
          <a:prstGeom prst="rect">
            <a:avLst/>
          </a:prstGeom>
          <a:noFill/>
        </p:spPr>
        <p:txBody>
          <a:bodyPr wrap="none" rtlCol="0">
            <a:spAutoFit/>
          </a:bodyPr>
          <a:lstStyle/>
          <a:p>
            <a:pPr algn="ctr" defTabSz="640080">
              <a:defRPr/>
            </a:pPr>
            <a:r>
              <a:rPr lang="en-US" sz="1120" b="1" dirty="0">
                <a:solidFill>
                  <a:srgbClr val="000000"/>
                </a:solidFill>
                <a:latin typeface="Arial"/>
              </a:rPr>
              <a:t>MS B</a:t>
            </a:r>
          </a:p>
        </p:txBody>
      </p:sp>
      <p:sp>
        <p:nvSpPr>
          <p:cNvPr id="123" name="Rounded Rectangle 122"/>
          <p:cNvSpPr/>
          <p:nvPr/>
        </p:nvSpPr>
        <p:spPr>
          <a:xfrm>
            <a:off x="3740320" y="8986590"/>
            <a:ext cx="10974638" cy="324979"/>
          </a:xfrm>
          <a:prstGeom prst="roundRect">
            <a:avLst/>
          </a:prstGeom>
          <a:solidFill>
            <a:srgbClr val="4157AA"/>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40080">
              <a:defRPr/>
            </a:pPr>
            <a:r>
              <a:rPr lang="en-US" sz="1680" b="1" dirty="0">
                <a:solidFill>
                  <a:schemeClr val="bg1"/>
                </a:solidFill>
                <a:latin typeface="Arial"/>
              </a:rPr>
              <a:t>Work Projection ---- </a:t>
            </a:r>
            <a:r>
              <a:rPr lang="en-US" sz="1680" b="1" dirty="0" err="1">
                <a:solidFill>
                  <a:schemeClr val="bg1"/>
                </a:solidFill>
                <a:latin typeface="Arial"/>
              </a:rPr>
              <a:t>xxxx</a:t>
            </a:r>
            <a:endParaRPr lang="en-US" sz="1680" b="1" dirty="0">
              <a:solidFill>
                <a:schemeClr val="bg1"/>
              </a:solidFill>
              <a:latin typeface="Arial"/>
            </a:endParaRPr>
          </a:p>
        </p:txBody>
      </p:sp>
      <p:sp>
        <p:nvSpPr>
          <p:cNvPr id="124" name="Isosceles Triangle 123"/>
          <p:cNvSpPr/>
          <p:nvPr/>
        </p:nvSpPr>
        <p:spPr>
          <a:xfrm>
            <a:off x="5447933" y="6263683"/>
            <a:ext cx="234319" cy="1816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25" name="Isosceles Triangle 124"/>
          <p:cNvSpPr/>
          <p:nvPr/>
        </p:nvSpPr>
        <p:spPr>
          <a:xfrm>
            <a:off x="9123611" y="6292162"/>
            <a:ext cx="234319" cy="1816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27" name="Isosceles Triangle 126"/>
          <p:cNvSpPr/>
          <p:nvPr/>
        </p:nvSpPr>
        <p:spPr>
          <a:xfrm>
            <a:off x="12799288" y="6325863"/>
            <a:ext cx="234319" cy="1816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31" name="Rounded Rectangle 130"/>
          <p:cNvSpPr/>
          <p:nvPr/>
        </p:nvSpPr>
        <p:spPr>
          <a:xfrm>
            <a:off x="6755361" y="2370786"/>
            <a:ext cx="449785" cy="292846"/>
          </a:xfrm>
          <a:prstGeom prst="roundRect">
            <a:avLst/>
          </a:prstGeom>
          <a:noFill/>
        </p:spPr>
        <p:txBody>
          <a:bodyPr wrap="none" rtlCol="0">
            <a:spAutoFit/>
          </a:bodyPr>
          <a:lstStyle/>
          <a:p>
            <a:pPr algn="ctr" defTabSz="640080">
              <a:defRPr/>
            </a:pPr>
            <a:r>
              <a:rPr lang="en-US" sz="1120" b="1" dirty="0">
                <a:solidFill>
                  <a:srgbClr val="000000"/>
                </a:solidFill>
                <a:latin typeface="Arial"/>
              </a:rPr>
              <a:t>xxx</a:t>
            </a:r>
          </a:p>
        </p:txBody>
      </p:sp>
      <p:sp>
        <p:nvSpPr>
          <p:cNvPr id="133" name="Rounded Rectangle 132"/>
          <p:cNvSpPr/>
          <p:nvPr/>
        </p:nvSpPr>
        <p:spPr>
          <a:xfrm>
            <a:off x="10598736" y="2505914"/>
            <a:ext cx="705718" cy="2820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40080">
              <a:defRPr/>
            </a:pPr>
            <a:r>
              <a:rPr lang="en-US" sz="1120" b="1" dirty="0">
                <a:solidFill>
                  <a:srgbClr val="000000"/>
                </a:solidFill>
                <a:latin typeface="Arial"/>
              </a:rPr>
              <a:t>FOC</a:t>
            </a:r>
          </a:p>
        </p:txBody>
      </p:sp>
      <p:sp>
        <p:nvSpPr>
          <p:cNvPr id="136" name="TextBox 135"/>
          <p:cNvSpPr txBox="1"/>
          <p:nvPr/>
        </p:nvSpPr>
        <p:spPr>
          <a:xfrm>
            <a:off x="2323358" y="2267698"/>
            <a:ext cx="1382110" cy="609398"/>
          </a:xfrm>
          <a:prstGeom prst="rect">
            <a:avLst/>
          </a:prstGeom>
          <a:noFill/>
        </p:spPr>
        <p:txBody>
          <a:bodyPr wrap="none" rtlCol="0">
            <a:spAutoFit/>
          </a:bodyPr>
          <a:lstStyle>
            <a:defPPr>
              <a:defRPr lang="en-US"/>
            </a:defPPr>
            <a:lvl1pPr defTabSz="640080">
              <a:defRPr sz="1680" b="1">
                <a:solidFill>
                  <a:schemeClr val="accent6">
                    <a:lumMod val="75000"/>
                  </a:schemeClr>
                </a:solidFill>
                <a:latin typeface="Arial"/>
              </a:defRPr>
            </a:lvl1pPr>
          </a:lstStyle>
          <a:p>
            <a:r>
              <a:rPr lang="en-US" dirty="0"/>
              <a:t>Operational</a:t>
            </a:r>
          </a:p>
          <a:p>
            <a:r>
              <a:rPr lang="en-US" dirty="0"/>
              <a:t>Milestones</a:t>
            </a:r>
          </a:p>
        </p:txBody>
      </p:sp>
      <p:sp>
        <p:nvSpPr>
          <p:cNvPr id="138" name="Isosceles Triangle 137"/>
          <p:cNvSpPr/>
          <p:nvPr/>
        </p:nvSpPr>
        <p:spPr>
          <a:xfrm>
            <a:off x="9601761" y="2266131"/>
            <a:ext cx="207836" cy="181618"/>
          </a:xfrm>
          <a:prstGeom prst="triangl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39" name="Isosceles Triangle 138"/>
          <p:cNvSpPr/>
          <p:nvPr/>
        </p:nvSpPr>
        <p:spPr>
          <a:xfrm>
            <a:off x="10820626" y="2266131"/>
            <a:ext cx="203606" cy="18161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40" name="Isosceles Triangle 139"/>
          <p:cNvSpPr/>
          <p:nvPr/>
        </p:nvSpPr>
        <p:spPr>
          <a:xfrm>
            <a:off x="6849456" y="2266131"/>
            <a:ext cx="211973" cy="18161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41" name="Isosceles Triangle 140"/>
          <p:cNvSpPr/>
          <p:nvPr/>
        </p:nvSpPr>
        <p:spPr>
          <a:xfrm>
            <a:off x="8401442" y="2274798"/>
            <a:ext cx="207836" cy="18161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145" name="Rounded Rectangle 144"/>
          <p:cNvSpPr/>
          <p:nvPr/>
        </p:nvSpPr>
        <p:spPr>
          <a:xfrm>
            <a:off x="5277398" y="7888698"/>
            <a:ext cx="598837" cy="196388"/>
          </a:xfrm>
          <a:prstGeom prst="roundRect">
            <a:avLst/>
          </a:prstGeom>
          <a:solidFill>
            <a:schemeClr val="bg2">
              <a:lumMod val="40000"/>
              <a:lumOff val="6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40080">
              <a:defRPr/>
            </a:pPr>
            <a:r>
              <a:rPr lang="en-US" sz="1120" b="1" dirty="0">
                <a:solidFill>
                  <a:srgbClr val="000000"/>
                </a:solidFill>
                <a:latin typeface="Arial"/>
              </a:rPr>
              <a:t>LUT</a:t>
            </a:r>
          </a:p>
        </p:txBody>
      </p:sp>
      <p:sp>
        <p:nvSpPr>
          <p:cNvPr id="4" name="TextBox 3">
            <a:extLst>
              <a:ext uri="{FF2B5EF4-FFF2-40B4-BE49-F238E27FC236}">
                <a16:creationId xmlns:a16="http://schemas.microsoft.com/office/drawing/2014/main" id="{286B81E9-73D6-C5D4-A839-840EC085DA29}"/>
              </a:ext>
            </a:extLst>
          </p:cNvPr>
          <p:cNvSpPr txBox="1"/>
          <p:nvPr/>
        </p:nvSpPr>
        <p:spPr>
          <a:xfrm rot="19206188">
            <a:off x="3879251" y="3413339"/>
            <a:ext cx="3953326" cy="1255728"/>
          </a:xfrm>
          <a:prstGeom prst="rect">
            <a:avLst/>
          </a:prstGeom>
          <a:noFill/>
        </p:spPr>
        <p:txBody>
          <a:bodyPr wrap="none" rtlCol="0">
            <a:spAutoFit/>
          </a:bodyPr>
          <a:lstStyle/>
          <a:p>
            <a:pPr algn="ctr"/>
            <a:r>
              <a:rPr lang="en-US" sz="7560" dirty="0">
                <a:solidFill>
                  <a:srgbClr val="FF0000"/>
                </a:solidFill>
              </a:rPr>
              <a:t>Example</a:t>
            </a:r>
          </a:p>
        </p:txBody>
      </p:sp>
      <p:cxnSp>
        <p:nvCxnSpPr>
          <p:cNvPr id="13" name="Straight Connector 12">
            <a:extLst>
              <a:ext uri="{FF2B5EF4-FFF2-40B4-BE49-F238E27FC236}">
                <a16:creationId xmlns:a16="http://schemas.microsoft.com/office/drawing/2014/main" id="{F882DCFE-2264-93E0-6FCF-69595B792889}"/>
              </a:ext>
            </a:extLst>
          </p:cNvPr>
          <p:cNvCxnSpPr>
            <a:cxnSpLocks/>
          </p:cNvCxnSpPr>
          <p:nvPr/>
        </p:nvCxnSpPr>
        <p:spPr>
          <a:xfrm flipH="1">
            <a:off x="9083880" y="1645920"/>
            <a:ext cx="0" cy="7705201"/>
          </a:xfrm>
          <a:prstGeom prst="line">
            <a:avLst/>
          </a:prstGeom>
          <a:ln w="31750" cap="flat" cmpd="sng" algn="ctr">
            <a:solidFill>
              <a:srgbClr val="00B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8FD8749D-BE1E-0716-6073-9E37FE118862}"/>
              </a:ext>
            </a:extLst>
          </p:cNvPr>
          <p:cNvSpPr txBox="1"/>
          <p:nvPr/>
        </p:nvSpPr>
        <p:spPr>
          <a:xfrm>
            <a:off x="8503836" y="1265843"/>
            <a:ext cx="1198661" cy="350865"/>
          </a:xfrm>
          <a:prstGeom prst="rect">
            <a:avLst/>
          </a:prstGeom>
          <a:noFill/>
        </p:spPr>
        <p:txBody>
          <a:bodyPr wrap="none" rtlCol="0">
            <a:spAutoFit/>
          </a:bodyPr>
          <a:lstStyle/>
          <a:p>
            <a:r>
              <a:rPr lang="en-US" sz="1680" b="1" dirty="0">
                <a:solidFill>
                  <a:srgbClr val="00B050"/>
                </a:solidFill>
              </a:rPr>
              <a:t>Time Now</a:t>
            </a:r>
          </a:p>
        </p:txBody>
      </p:sp>
      <p:sp>
        <p:nvSpPr>
          <p:cNvPr id="10" name="TextBox 9">
            <a:extLst>
              <a:ext uri="{FF2B5EF4-FFF2-40B4-BE49-F238E27FC236}">
                <a16:creationId xmlns:a16="http://schemas.microsoft.com/office/drawing/2014/main" id="{0C78198A-6FC0-2D0F-E68D-C3316D70E2DC}"/>
              </a:ext>
            </a:extLst>
          </p:cNvPr>
          <p:cNvSpPr txBox="1"/>
          <p:nvPr/>
        </p:nvSpPr>
        <p:spPr>
          <a:xfrm>
            <a:off x="2972510" y="7779613"/>
            <a:ext cx="732958" cy="350865"/>
          </a:xfrm>
          <a:prstGeom prst="rect">
            <a:avLst/>
          </a:prstGeom>
          <a:noFill/>
        </p:spPr>
        <p:txBody>
          <a:bodyPr wrap="none" rtlCol="0">
            <a:spAutoFit/>
          </a:bodyPr>
          <a:lstStyle/>
          <a:p>
            <a:pPr algn="r" defTabSz="640080">
              <a:defRPr/>
            </a:pPr>
            <a:r>
              <a:rPr lang="en-US" sz="1680" b="1" dirty="0">
                <a:solidFill>
                  <a:schemeClr val="accent6">
                    <a:lumMod val="75000"/>
                  </a:schemeClr>
                </a:solidFill>
                <a:latin typeface="Arial"/>
              </a:rPr>
              <a:t>Tests</a:t>
            </a:r>
          </a:p>
        </p:txBody>
      </p:sp>
      <p:sp>
        <p:nvSpPr>
          <p:cNvPr id="11" name="TextBox 10">
            <a:extLst>
              <a:ext uri="{FF2B5EF4-FFF2-40B4-BE49-F238E27FC236}">
                <a16:creationId xmlns:a16="http://schemas.microsoft.com/office/drawing/2014/main" id="{EFA1E1F6-4EF2-AA5B-FE8E-97CD34AA9F49}"/>
              </a:ext>
            </a:extLst>
          </p:cNvPr>
          <p:cNvSpPr txBox="1"/>
          <p:nvPr/>
        </p:nvSpPr>
        <p:spPr>
          <a:xfrm>
            <a:off x="13649108" y="9313972"/>
            <a:ext cx="2053126" cy="350865"/>
          </a:xfrm>
          <a:prstGeom prst="rect">
            <a:avLst/>
          </a:prstGeom>
          <a:noFill/>
        </p:spPr>
        <p:txBody>
          <a:bodyPr wrap="none" rtlCol="0">
            <a:spAutoFit/>
          </a:bodyPr>
          <a:lstStyle/>
          <a:p>
            <a:r>
              <a:rPr lang="en-US" sz="1680" b="1" dirty="0"/>
              <a:t>Version# and Date</a:t>
            </a:r>
          </a:p>
        </p:txBody>
      </p:sp>
      <p:sp>
        <p:nvSpPr>
          <p:cNvPr id="14" name="TextBox 13">
            <a:extLst>
              <a:ext uri="{FF2B5EF4-FFF2-40B4-BE49-F238E27FC236}">
                <a16:creationId xmlns:a16="http://schemas.microsoft.com/office/drawing/2014/main" id="{CD74CF6F-7193-33DF-BBE1-D1FFDBD323A0}"/>
              </a:ext>
            </a:extLst>
          </p:cNvPr>
          <p:cNvSpPr txBox="1"/>
          <p:nvPr/>
        </p:nvSpPr>
        <p:spPr>
          <a:xfrm rot="19281547">
            <a:off x="5961590" y="4033199"/>
            <a:ext cx="10596170" cy="695575"/>
          </a:xfrm>
          <a:prstGeom prst="rect">
            <a:avLst/>
          </a:prstGeom>
          <a:solidFill>
            <a:srgbClr val="FFC000"/>
          </a:solidFill>
          <a:ln>
            <a:solidFill>
              <a:srgbClr val="FFC000"/>
            </a:solidFill>
          </a:ln>
        </p:spPr>
        <p:txBody>
          <a:bodyPr wrap="none" rtlCol="0">
            <a:spAutoFit/>
          </a:bodyPr>
          <a:lstStyle/>
          <a:p>
            <a:r>
              <a:rPr lang="en-US" sz="3920" b="1" dirty="0"/>
              <a:t>NOTE:  Use current PEO/PM IMS / Schedule</a:t>
            </a:r>
          </a:p>
        </p:txBody>
      </p:sp>
      <p:sp>
        <p:nvSpPr>
          <p:cNvPr id="15" name="TextBox 14">
            <a:extLst>
              <a:ext uri="{FF2B5EF4-FFF2-40B4-BE49-F238E27FC236}">
                <a16:creationId xmlns:a16="http://schemas.microsoft.com/office/drawing/2014/main" id="{7CFADE8B-E6DB-A6CA-87FA-69B7B2DE6C17}"/>
              </a:ext>
            </a:extLst>
          </p:cNvPr>
          <p:cNvSpPr txBox="1"/>
          <p:nvPr/>
        </p:nvSpPr>
        <p:spPr>
          <a:xfrm>
            <a:off x="3126463" y="8427549"/>
            <a:ext cx="579005" cy="350865"/>
          </a:xfrm>
          <a:prstGeom prst="rect">
            <a:avLst/>
          </a:prstGeom>
          <a:noFill/>
        </p:spPr>
        <p:txBody>
          <a:bodyPr wrap="none" rtlCol="0">
            <a:spAutoFit/>
          </a:bodyPr>
          <a:lstStyle>
            <a:defPPr>
              <a:defRPr lang="en-US"/>
            </a:defPPr>
            <a:lvl1pPr algn="r" defTabSz="640080">
              <a:defRPr sz="1680" b="1">
                <a:solidFill>
                  <a:schemeClr val="accent6">
                    <a:lumMod val="75000"/>
                  </a:schemeClr>
                </a:solidFill>
                <a:latin typeface="Arial"/>
              </a:defRPr>
            </a:lvl1pPr>
          </a:lstStyle>
          <a:p>
            <a:r>
              <a:rPr lang="en-US" dirty="0"/>
              <a:t>???</a:t>
            </a:r>
          </a:p>
        </p:txBody>
      </p:sp>
      <p:sp>
        <p:nvSpPr>
          <p:cNvPr id="12" name="TextBox 11">
            <a:extLst>
              <a:ext uri="{FF2B5EF4-FFF2-40B4-BE49-F238E27FC236}">
                <a16:creationId xmlns:a16="http://schemas.microsoft.com/office/drawing/2014/main" id="{35D517B8-14D5-DA78-4DC7-5D1B9F47DB1E}"/>
              </a:ext>
            </a:extLst>
          </p:cNvPr>
          <p:cNvSpPr txBox="1"/>
          <p:nvPr/>
        </p:nvSpPr>
        <p:spPr>
          <a:xfrm>
            <a:off x="11835727" y="739296"/>
            <a:ext cx="2586862" cy="350865"/>
          </a:xfrm>
          <a:prstGeom prst="rect">
            <a:avLst/>
          </a:prstGeom>
          <a:solidFill>
            <a:srgbClr val="FFC000"/>
          </a:solidFill>
          <a:ln>
            <a:solidFill>
              <a:schemeClr val="tx1"/>
            </a:solidFill>
          </a:ln>
        </p:spPr>
        <p:txBody>
          <a:bodyPr wrap="square" rtlCol="0">
            <a:spAutoFit/>
          </a:bodyPr>
          <a:lstStyle>
            <a:defPPr>
              <a:defRPr lang="en-US"/>
            </a:defPPr>
            <a:lvl1pPr algn="ctr">
              <a:defRPr sz="1680" b="1"/>
            </a:lvl1pPr>
          </a:lstStyle>
          <a:p>
            <a:r>
              <a:rPr lang="en-US" dirty="0"/>
              <a:t>Clearly show Time Now</a:t>
            </a:r>
          </a:p>
        </p:txBody>
      </p:sp>
      <p:cxnSp>
        <p:nvCxnSpPr>
          <p:cNvPr id="21" name="Straight Arrow Connector 20">
            <a:extLst>
              <a:ext uri="{FF2B5EF4-FFF2-40B4-BE49-F238E27FC236}">
                <a16:creationId xmlns:a16="http://schemas.microsoft.com/office/drawing/2014/main" id="{B90D0AE7-637E-4A43-49D6-3EC7EBD740E1}"/>
              </a:ext>
            </a:extLst>
          </p:cNvPr>
          <p:cNvCxnSpPr>
            <a:cxnSpLocks/>
            <a:stCxn id="12" idx="2"/>
            <a:endCxn id="8" idx="3"/>
          </p:cNvCxnSpPr>
          <p:nvPr/>
        </p:nvCxnSpPr>
        <p:spPr>
          <a:xfrm flipH="1">
            <a:off x="9702497" y="1090161"/>
            <a:ext cx="3426661" cy="351115"/>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20" name="Oval 19">
            <a:extLst>
              <a:ext uri="{FF2B5EF4-FFF2-40B4-BE49-F238E27FC236}">
                <a16:creationId xmlns:a16="http://schemas.microsoft.com/office/drawing/2014/main" id="{4BA28E6F-C9C7-B7AD-052F-CBC352C56319}"/>
              </a:ext>
            </a:extLst>
          </p:cNvPr>
          <p:cNvSpPr/>
          <p:nvPr/>
        </p:nvSpPr>
        <p:spPr>
          <a:xfrm>
            <a:off x="8210330" y="1846415"/>
            <a:ext cx="1789542" cy="7126767"/>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920"/>
          </a:p>
        </p:txBody>
      </p:sp>
      <p:sp>
        <p:nvSpPr>
          <p:cNvPr id="26" name="TextBox 25">
            <a:extLst>
              <a:ext uri="{FF2B5EF4-FFF2-40B4-BE49-F238E27FC236}">
                <a16:creationId xmlns:a16="http://schemas.microsoft.com/office/drawing/2014/main" id="{2EE85489-7EB0-BA82-B757-A8673AB72275}"/>
              </a:ext>
            </a:extLst>
          </p:cNvPr>
          <p:cNvSpPr txBox="1"/>
          <p:nvPr/>
        </p:nvSpPr>
        <p:spPr>
          <a:xfrm>
            <a:off x="13671599" y="1273731"/>
            <a:ext cx="1441420" cy="307777"/>
          </a:xfrm>
          <a:prstGeom prst="rect">
            <a:avLst/>
          </a:prstGeom>
          <a:noFill/>
        </p:spPr>
        <p:txBody>
          <a:bodyPr wrap="none" rtlCol="0">
            <a:spAutoFit/>
          </a:bodyPr>
          <a:lstStyle/>
          <a:p>
            <a:r>
              <a:rPr lang="en-US" sz="1400" b="1" dirty="0"/>
              <a:t>PEO / PM Brief</a:t>
            </a:r>
          </a:p>
        </p:txBody>
      </p:sp>
      <p:sp>
        <p:nvSpPr>
          <p:cNvPr id="27" name="Slide Number Placeholder 5">
            <a:extLst>
              <a:ext uri="{FF2B5EF4-FFF2-40B4-BE49-F238E27FC236}">
                <a16:creationId xmlns:a16="http://schemas.microsoft.com/office/drawing/2014/main" id="{B97D155B-49A7-2424-7118-FB1284BA2EFA}"/>
              </a:ext>
            </a:extLst>
          </p:cNvPr>
          <p:cNvSpPr>
            <a:spLocks noGrp="1" noChangeArrowheads="1"/>
          </p:cNvSpPr>
          <p:nvPr>
            <p:ph type="sldNum" sz="quarter" idx="10"/>
          </p:nvPr>
        </p:nvSpPr>
        <p:spPr>
          <a:xfrm>
            <a:off x="13086080" y="9220201"/>
            <a:ext cx="3982720" cy="381000"/>
          </a:xfrm>
          <a:prstGeom prst="rect">
            <a:avLst/>
          </a:prstGeom>
        </p:spPr>
        <p:txBody>
          <a:bodyPr/>
          <a:lstStyle>
            <a:lvl1pPr algn="r">
              <a:defRPr sz="1800">
                <a:solidFill>
                  <a:schemeClr val="tx1"/>
                </a:solidFill>
              </a:defRPr>
            </a:lvl1pPr>
          </a:lstStyle>
          <a:p>
            <a:pPr>
              <a:defRPr/>
            </a:pPr>
            <a:fld id="{4B130261-0310-4EEA-BAB7-106E163CB9BE}" type="slidenum">
              <a:rPr lang="en-US" altLang="en-US" smtClean="0"/>
              <a:pPr>
                <a:defRPr/>
              </a:pPr>
              <a:t>8</a:t>
            </a:fld>
            <a:endParaRPr lang="en-US" altLang="en-US" dirty="0"/>
          </a:p>
        </p:txBody>
      </p:sp>
      <p:sp>
        <p:nvSpPr>
          <p:cNvPr id="16" name="TextBox 15">
            <a:extLst>
              <a:ext uri="{FF2B5EF4-FFF2-40B4-BE49-F238E27FC236}">
                <a16:creationId xmlns:a16="http://schemas.microsoft.com/office/drawing/2014/main" id="{742DBC75-6CD8-269A-9EB6-4B0BA7D92FDA}"/>
              </a:ext>
            </a:extLst>
          </p:cNvPr>
          <p:cNvSpPr txBox="1"/>
          <p:nvPr/>
        </p:nvSpPr>
        <p:spPr>
          <a:xfrm>
            <a:off x="9939" y="5865277"/>
            <a:ext cx="6978058" cy="3477875"/>
          </a:xfrm>
          <a:prstGeom prst="rect">
            <a:avLst/>
          </a:prstGeom>
          <a:solidFill>
            <a:schemeClr val="bg1"/>
          </a:solidFill>
          <a:ln>
            <a:solidFill>
              <a:srgbClr val="0070C0"/>
            </a:solidFill>
          </a:ln>
        </p:spPr>
        <p:txBody>
          <a:bodyPr wrap="square" rtlCol="0">
            <a:spAutoFit/>
          </a:bodyPr>
          <a:lstStyle/>
          <a:p>
            <a:r>
              <a:rPr lang="en-US" sz="2000" b="1" dirty="0">
                <a:solidFill>
                  <a:srgbClr val="0070C0"/>
                </a:solidFill>
              </a:rPr>
              <a:t>For current and future major milestone/events for which estimated dates have changed over the past two IPRs, indicate in gray the biggest delta of the prior two IPR dates compared to current estimate.  Make the icon red if the current estimate is later than previous; make the icon green if the current estimate is earlier than previous.</a:t>
            </a:r>
          </a:p>
          <a:p>
            <a:endParaRPr lang="en-US" sz="2000" b="1" dirty="0">
              <a:solidFill>
                <a:srgbClr val="0070C0"/>
              </a:solidFill>
            </a:endParaRPr>
          </a:p>
          <a:p>
            <a:r>
              <a:rPr lang="en-US" sz="2000" b="1" dirty="0">
                <a:solidFill>
                  <a:srgbClr val="0070C0"/>
                </a:solidFill>
              </a:rPr>
              <a:t>If the PMO has a different way to display these trends over time, please work with the relevant A&amp;S Portfolio Manager to discuss alternate formats.</a:t>
            </a:r>
          </a:p>
        </p:txBody>
      </p:sp>
      <p:sp>
        <p:nvSpPr>
          <p:cNvPr id="17" name="TextBox 16">
            <a:extLst>
              <a:ext uri="{FF2B5EF4-FFF2-40B4-BE49-F238E27FC236}">
                <a16:creationId xmlns:a16="http://schemas.microsoft.com/office/drawing/2014/main" id="{866D89EA-DCB1-7FB6-05A9-305AE6DE44B5}"/>
              </a:ext>
            </a:extLst>
          </p:cNvPr>
          <p:cNvSpPr txBox="1"/>
          <p:nvPr/>
        </p:nvSpPr>
        <p:spPr>
          <a:xfrm>
            <a:off x="13097124" y="6798873"/>
            <a:ext cx="3273764" cy="752822"/>
          </a:xfrm>
          <a:prstGeom prst="rect">
            <a:avLst/>
          </a:prstGeom>
          <a:solidFill>
            <a:schemeClr val="bg1"/>
          </a:solidFill>
          <a:ln w="19050">
            <a:solidFill>
              <a:schemeClr val="bg2">
                <a:lumMod val="50000"/>
              </a:schemeClr>
            </a:solidFill>
          </a:ln>
        </p:spPr>
        <p:txBody>
          <a:bodyPr wrap="square" lIns="38405" tIns="38405" rtlCol="0">
            <a:spAutoFit/>
          </a:bodyPr>
          <a:lstStyle/>
          <a:p>
            <a:pPr defTabSz="640080">
              <a:defRPr/>
            </a:pPr>
            <a:r>
              <a:rPr lang="en-US" sz="1120" b="1" u="sng" dirty="0">
                <a:solidFill>
                  <a:srgbClr val="000000"/>
                </a:solidFill>
                <a:latin typeface="Arial"/>
              </a:rPr>
              <a:t>IOT&amp;E Quick Look Findings</a:t>
            </a:r>
          </a:p>
          <a:p>
            <a:pPr defTabSz="640080">
              <a:defRPr/>
            </a:pPr>
            <a:endParaRPr lang="en-US" sz="1120" b="1" u="sng" dirty="0">
              <a:solidFill>
                <a:srgbClr val="000000"/>
              </a:solidFill>
              <a:latin typeface="Arial"/>
            </a:endParaRPr>
          </a:p>
          <a:p>
            <a:pPr defTabSz="640080">
              <a:defRPr/>
            </a:pPr>
            <a:endParaRPr lang="en-US" sz="1120" b="1" u="sng" dirty="0">
              <a:solidFill>
                <a:srgbClr val="000000"/>
              </a:solidFill>
              <a:latin typeface="Arial"/>
            </a:endParaRPr>
          </a:p>
          <a:p>
            <a:pPr marL="562293" indent="-562293" defTabSz="640080">
              <a:defRPr/>
            </a:pPr>
            <a:r>
              <a:rPr lang="en-US" sz="980" b="1" dirty="0">
                <a:solidFill>
                  <a:srgbClr val="000000"/>
                </a:solidFill>
                <a:latin typeface="Arial"/>
              </a:rPr>
              <a:t>  </a:t>
            </a:r>
          </a:p>
        </p:txBody>
      </p:sp>
      <p:graphicFrame>
        <p:nvGraphicFramePr>
          <p:cNvPr id="22" name="Table 21">
            <a:extLst>
              <a:ext uri="{FF2B5EF4-FFF2-40B4-BE49-F238E27FC236}">
                <a16:creationId xmlns:a16="http://schemas.microsoft.com/office/drawing/2014/main" id="{76C104BA-A734-C9DD-AAF9-06EAAB0FABA4}"/>
              </a:ext>
            </a:extLst>
          </p:cNvPr>
          <p:cNvGraphicFramePr>
            <a:graphicFrameLocks noGrp="1"/>
          </p:cNvGraphicFramePr>
          <p:nvPr>
            <p:extLst>
              <p:ext uri="{D42A27DB-BD31-4B8C-83A1-F6EECF244321}">
                <p14:modId xmlns:p14="http://schemas.microsoft.com/office/powerpoint/2010/main" val="2778204321"/>
              </p:ext>
            </p:extLst>
          </p:nvPr>
        </p:nvGraphicFramePr>
        <p:xfrm>
          <a:off x="13396508" y="4375189"/>
          <a:ext cx="3509017" cy="1769466"/>
        </p:xfrm>
        <a:graphic>
          <a:graphicData uri="http://schemas.openxmlformats.org/drawingml/2006/table">
            <a:tbl>
              <a:tblPr firstRow="1" bandRow="1">
                <a:tableStyleId>{5940675A-B579-460E-94D1-54222C63F5DA}</a:tableStyleId>
              </a:tblPr>
              <a:tblGrid>
                <a:gridCol w="1040118">
                  <a:extLst>
                    <a:ext uri="{9D8B030D-6E8A-4147-A177-3AD203B41FA5}">
                      <a16:colId xmlns:a16="http://schemas.microsoft.com/office/drawing/2014/main" val="485978504"/>
                    </a:ext>
                  </a:extLst>
                </a:gridCol>
                <a:gridCol w="2468899">
                  <a:extLst>
                    <a:ext uri="{9D8B030D-6E8A-4147-A177-3AD203B41FA5}">
                      <a16:colId xmlns:a16="http://schemas.microsoft.com/office/drawing/2014/main" val="4230147752"/>
                    </a:ext>
                  </a:extLst>
                </a:gridCol>
              </a:tblGrid>
              <a:tr h="204826">
                <a:tc gridSpan="2">
                  <a:txBody>
                    <a:bodyPr/>
                    <a:lstStyle/>
                    <a:p>
                      <a:r>
                        <a:rPr lang="en-US" sz="1000" b="1" u="sng" dirty="0">
                          <a:solidFill>
                            <a:schemeClr val="tx1"/>
                          </a:solidFill>
                        </a:rPr>
                        <a:t>Legend</a:t>
                      </a:r>
                    </a:p>
                  </a:txBody>
                  <a:tcPr marL="128016" marR="0" marT="0" marB="0" anchor="ct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sz="700" b="1" dirty="0"/>
                    </a:p>
                  </a:txBody>
                  <a:tcPr marL="27432" marR="0" marT="0" marB="0" anchor="ctr">
                    <a:lnL w="12700" cmpd="sng">
                      <a:noFill/>
                    </a:lnL>
                    <a:lnR w="19050" cap="flat" cmpd="sng" algn="ctr">
                      <a:solidFill>
                        <a:schemeClr val="bg1">
                          <a:lumMod val="65000"/>
                        </a:schemeClr>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8710064"/>
                  </a:ext>
                </a:extLst>
              </a:tr>
              <a:tr h="1564640">
                <a:tc>
                  <a:txBody>
                    <a:bodyPr/>
                    <a:lstStyle/>
                    <a:p>
                      <a:pPr algn="r">
                        <a:lnSpc>
                          <a:spcPts val="800"/>
                        </a:lnSpc>
                      </a:pPr>
                      <a:r>
                        <a:rPr lang="en-US" sz="1000" b="1" dirty="0">
                          <a:solidFill>
                            <a:schemeClr val="tx1"/>
                          </a:solidFill>
                        </a:rPr>
                        <a:t>ACRONYM LIST</a:t>
                      </a:r>
                    </a:p>
                  </a:txBody>
                  <a:tcPr marL="38405" marR="0" marT="0" marB="0" anchor="ctr">
                    <a:lnL w="19050" cap="flat" cmpd="sng" algn="ctr">
                      <a:solidFill>
                        <a:schemeClr val="bg1">
                          <a:lumMod val="65000"/>
                        </a:schemeClr>
                      </a:solidFill>
                      <a:prstDash val="solid"/>
                      <a:round/>
                      <a:headEnd type="none" w="med" len="med"/>
                      <a:tailEnd type="none" w="med" len="med"/>
                    </a:lnL>
                    <a:lnR w="12700" cmpd="sng">
                      <a:noFill/>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800"/>
                        </a:lnSpc>
                      </a:pPr>
                      <a:endParaRPr lang="en-US" sz="1000" b="1" dirty="0">
                        <a:solidFill>
                          <a:schemeClr val="tx1"/>
                        </a:solidFill>
                      </a:endParaRPr>
                    </a:p>
                  </a:txBody>
                  <a:tcPr marL="64008" marR="0" marT="0" marB="0" anchor="ctr">
                    <a:lnL w="12700" cmpd="sng">
                      <a:noFill/>
                    </a:lnL>
                    <a:lnR w="19050" cap="flat" cmpd="sng" algn="ctr">
                      <a:solidFill>
                        <a:schemeClr val="bg1">
                          <a:lumMod val="65000"/>
                        </a:schemeClr>
                      </a:solidFill>
                      <a:prstDash val="solid"/>
                      <a:round/>
                      <a:headEnd type="none" w="med" len="med"/>
                      <a:tailEnd type="none" w="med" len="med"/>
                    </a:lnR>
                    <a:lnT w="12700" cmpd="sng">
                      <a:noFill/>
                    </a:lnT>
                    <a:lnB w="190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5077991"/>
                  </a:ext>
                </a:extLst>
              </a:tr>
            </a:tbl>
          </a:graphicData>
        </a:graphic>
      </p:graphicFrame>
      <p:sp>
        <p:nvSpPr>
          <p:cNvPr id="23" name="Isosceles Triangle 22">
            <a:extLst>
              <a:ext uri="{FF2B5EF4-FFF2-40B4-BE49-F238E27FC236}">
                <a16:creationId xmlns:a16="http://schemas.microsoft.com/office/drawing/2014/main" id="{F12E00E9-0A4B-E6AC-1786-EE1013EF51EC}"/>
              </a:ext>
            </a:extLst>
          </p:cNvPr>
          <p:cNvSpPr/>
          <p:nvPr/>
        </p:nvSpPr>
        <p:spPr>
          <a:xfrm>
            <a:off x="13523560" y="4626117"/>
            <a:ext cx="203606" cy="181618"/>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24" name="Isosceles Triangle 23">
            <a:extLst>
              <a:ext uri="{FF2B5EF4-FFF2-40B4-BE49-F238E27FC236}">
                <a16:creationId xmlns:a16="http://schemas.microsoft.com/office/drawing/2014/main" id="{14414714-463E-FADD-1E89-B8619B4D6622}"/>
              </a:ext>
            </a:extLst>
          </p:cNvPr>
          <p:cNvSpPr/>
          <p:nvPr/>
        </p:nvSpPr>
        <p:spPr>
          <a:xfrm>
            <a:off x="13522624" y="5025526"/>
            <a:ext cx="203606" cy="18161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25" name="Isosceles Triangle 24">
            <a:extLst>
              <a:ext uri="{FF2B5EF4-FFF2-40B4-BE49-F238E27FC236}">
                <a16:creationId xmlns:a16="http://schemas.microsoft.com/office/drawing/2014/main" id="{81A1CF3F-1FE7-04BE-C634-F1E146BCB6DA}"/>
              </a:ext>
            </a:extLst>
          </p:cNvPr>
          <p:cNvSpPr/>
          <p:nvPr/>
        </p:nvSpPr>
        <p:spPr>
          <a:xfrm>
            <a:off x="13513977" y="4807231"/>
            <a:ext cx="207836" cy="181618"/>
          </a:xfrm>
          <a:prstGeom prst="triangle">
            <a:avLst/>
          </a:prstGeom>
          <a:noFill/>
          <a:ln>
            <a:solidFill>
              <a:srgbClr val="00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defRPr/>
            </a:pPr>
            <a:endParaRPr lang="en-US" sz="2520">
              <a:solidFill>
                <a:srgbClr val="FFFFFF"/>
              </a:solidFill>
              <a:latin typeface="Arial"/>
            </a:endParaRPr>
          </a:p>
        </p:txBody>
      </p:sp>
      <p:sp>
        <p:nvSpPr>
          <p:cNvPr id="28" name="TextBox 27">
            <a:extLst>
              <a:ext uri="{FF2B5EF4-FFF2-40B4-BE49-F238E27FC236}">
                <a16:creationId xmlns:a16="http://schemas.microsoft.com/office/drawing/2014/main" id="{D67060A1-069F-120C-93A7-92F18D3B4F23}"/>
              </a:ext>
            </a:extLst>
          </p:cNvPr>
          <p:cNvSpPr txBox="1"/>
          <p:nvPr/>
        </p:nvSpPr>
        <p:spPr>
          <a:xfrm>
            <a:off x="13762503" y="4618148"/>
            <a:ext cx="2956259" cy="215444"/>
          </a:xfrm>
          <a:prstGeom prst="rect">
            <a:avLst/>
          </a:prstGeom>
          <a:noFill/>
        </p:spPr>
        <p:txBody>
          <a:bodyPr wrap="none" rtlCol="0">
            <a:spAutoFit/>
          </a:bodyPr>
          <a:lstStyle/>
          <a:p>
            <a:r>
              <a:rPr lang="en-US" sz="800" dirty="0"/>
              <a:t>Red icon if event is estimated to occur later than </a:t>
            </a:r>
            <a:r>
              <a:rPr lang="en-US" sz="800" dirty="0" err="1"/>
              <a:t>prev</a:t>
            </a:r>
            <a:r>
              <a:rPr lang="en-US" sz="800" dirty="0"/>
              <a:t> 2 IPRs</a:t>
            </a:r>
          </a:p>
        </p:txBody>
      </p:sp>
      <p:sp>
        <p:nvSpPr>
          <p:cNvPr id="29" name="TextBox 28">
            <a:extLst>
              <a:ext uri="{FF2B5EF4-FFF2-40B4-BE49-F238E27FC236}">
                <a16:creationId xmlns:a16="http://schemas.microsoft.com/office/drawing/2014/main" id="{B7F77FAC-0AFD-92F9-952E-410CB57C5B92}"/>
              </a:ext>
            </a:extLst>
          </p:cNvPr>
          <p:cNvSpPr txBox="1"/>
          <p:nvPr/>
        </p:nvSpPr>
        <p:spPr>
          <a:xfrm>
            <a:off x="13775991" y="4826721"/>
            <a:ext cx="3134191" cy="215444"/>
          </a:xfrm>
          <a:prstGeom prst="rect">
            <a:avLst/>
          </a:prstGeom>
          <a:noFill/>
        </p:spPr>
        <p:txBody>
          <a:bodyPr wrap="none" rtlCol="0">
            <a:spAutoFit/>
          </a:bodyPr>
          <a:lstStyle/>
          <a:p>
            <a:r>
              <a:rPr lang="en-US" sz="800" dirty="0"/>
              <a:t>Green icon if event is estimated to occur earlier than </a:t>
            </a:r>
            <a:r>
              <a:rPr lang="en-US" sz="800" dirty="0" err="1"/>
              <a:t>prev</a:t>
            </a:r>
            <a:r>
              <a:rPr lang="en-US" sz="800" dirty="0"/>
              <a:t> 2 IPRs</a:t>
            </a:r>
          </a:p>
        </p:txBody>
      </p:sp>
      <p:sp>
        <p:nvSpPr>
          <p:cNvPr id="30" name="TextBox 29">
            <a:extLst>
              <a:ext uri="{FF2B5EF4-FFF2-40B4-BE49-F238E27FC236}">
                <a16:creationId xmlns:a16="http://schemas.microsoft.com/office/drawing/2014/main" id="{B1C86BEF-D710-A725-C6C5-6F1E78551D64}"/>
              </a:ext>
            </a:extLst>
          </p:cNvPr>
          <p:cNvSpPr txBox="1"/>
          <p:nvPr/>
        </p:nvSpPr>
        <p:spPr>
          <a:xfrm>
            <a:off x="13762503" y="5021323"/>
            <a:ext cx="2927404" cy="215444"/>
          </a:xfrm>
          <a:prstGeom prst="rect">
            <a:avLst/>
          </a:prstGeom>
          <a:noFill/>
        </p:spPr>
        <p:txBody>
          <a:bodyPr wrap="none" rtlCol="0">
            <a:spAutoFit/>
          </a:bodyPr>
          <a:lstStyle/>
          <a:p>
            <a:r>
              <a:rPr lang="en-US" sz="800" dirty="0"/>
              <a:t>Black icon if no change to event estimate since </a:t>
            </a:r>
            <a:r>
              <a:rPr lang="en-US" sz="800" dirty="0" err="1"/>
              <a:t>prev</a:t>
            </a:r>
            <a:r>
              <a:rPr lang="en-US" sz="800" dirty="0"/>
              <a:t> 2 IPRs</a:t>
            </a:r>
          </a:p>
        </p:txBody>
      </p:sp>
      <p:sp>
        <p:nvSpPr>
          <p:cNvPr id="31" name="Rounded Rectangle 57">
            <a:extLst>
              <a:ext uri="{FF2B5EF4-FFF2-40B4-BE49-F238E27FC236}">
                <a16:creationId xmlns:a16="http://schemas.microsoft.com/office/drawing/2014/main" id="{1A129924-B6A1-A254-A196-09C5F27684B0}"/>
              </a:ext>
            </a:extLst>
          </p:cNvPr>
          <p:cNvSpPr/>
          <p:nvPr/>
        </p:nvSpPr>
        <p:spPr>
          <a:xfrm>
            <a:off x="8401442" y="8329355"/>
            <a:ext cx="1764037" cy="155937"/>
          </a:xfrm>
          <a:prstGeom prst="roundRect">
            <a:avLst/>
          </a:prstGeom>
          <a:solidFill>
            <a:schemeClr val="bg2">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defTabSz="640080">
              <a:defRPr/>
            </a:pPr>
            <a:r>
              <a:rPr lang="en-US" sz="1120" b="1" dirty="0">
                <a:solidFill>
                  <a:schemeClr val="bg1">
                    <a:lumMod val="65000"/>
                  </a:schemeClr>
                </a:solidFill>
                <a:latin typeface="Arial"/>
              </a:rPr>
              <a:t>DT – May24 </a:t>
            </a:r>
            <a:r>
              <a:rPr lang="en-US" sz="1120" b="1" dirty="0" err="1">
                <a:solidFill>
                  <a:schemeClr val="bg1">
                    <a:lumMod val="65000"/>
                  </a:schemeClr>
                </a:solidFill>
                <a:latin typeface="Arial"/>
              </a:rPr>
              <a:t>est</a:t>
            </a:r>
            <a:endParaRPr lang="en-US" sz="1120" b="1" dirty="0">
              <a:solidFill>
                <a:schemeClr val="bg1">
                  <a:lumMod val="65000"/>
                </a:schemeClr>
              </a:solidFill>
              <a:latin typeface="Arial"/>
            </a:endParaRPr>
          </a:p>
        </p:txBody>
      </p:sp>
      <p:sp>
        <p:nvSpPr>
          <p:cNvPr id="32" name="Rounded Rectangle 58">
            <a:extLst>
              <a:ext uri="{FF2B5EF4-FFF2-40B4-BE49-F238E27FC236}">
                <a16:creationId xmlns:a16="http://schemas.microsoft.com/office/drawing/2014/main" id="{891FA07F-31F5-A645-7E6F-E90F583A45D3}"/>
              </a:ext>
            </a:extLst>
          </p:cNvPr>
          <p:cNvSpPr/>
          <p:nvPr/>
        </p:nvSpPr>
        <p:spPr>
          <a:xfrm>
            <a:off x="10177764" y="8318092"/>
            <a:ext cx="2326366" cy="203127"/>
          </a:xfrm>
          <a:prstGeom prst="roundRect">
            <a:avLst/>
          </a:prstGeom>
          <a:solidFill>
            <a:schemeClr val="bg2">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40080">
              <a:defRPr/>
            </a:pPr>
            <a:r>
              <a:rPr lang="en-US" sz="1120" b="1" dirty="0">
                <a:solidFill>
                  <a:schemeClr val="bg1">
                    <a:lumMod val="65000"/>
                  </a:schemeClr>
                </a:solidFill>
                <a:latin typeface="Arial"/>
              </a:rPr>
              <a:t>IOT&amp;E – May24 </a:t>
            </a:r>
            <a:r>
              <a:rPr lang="en-US" sz="1120" b="1" dirty="0" err="1">
                <a:solidFill>
                  <a:schemeClr val="bg1">
                    <a:lumMod val="65000"/>
                  </a:schemeClr>
                </a:solidFill>
                <a:latin typeface="Arial"/>
              </a:rPr>
              <a:t>est</a:t>
            </a:r>
            <a:endParaRPr lang="en-US" sz="1120" b="1" dirty="0">
              <a:solidFill>
                <a:schemeClr val="bg1">
                  <a:lumMod val="65000"/>
                </a:schemeClr>
              </a:solidFill>
              <a:latin typeface="Arial"/>
            </a:endParaRPr>
          </a:p>
        </p:txBody>
      </p:sp>
    </p:spTree>
    <p:extLst>
      <p:ext uri="{BB962C8B-B14F-4D97-AF65-F5344CB8AC3E}">
        <p14:creationId xmlns:p14="http://schemas.microsoft.com/office/powerpoint/2010/main" val="441727693"/>
      </p:ext>
    </p:extLst>
  </p:cSld>
  <p:clrMapOvr>
    <a:masterClrMapping/>
  </p:clrMapOvr>
</p:sld>
</file>

<file path=ppt/theme/theme1.xml><?xml version="1.0" encoding="utf-8"?>
<a:theme xmlns:a="http://schemas.openxmlformats.org/drawingml/2006/main" name="A&amp;S Master">
  <a:themeElements>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Polic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lnDef>
  </a:objectDefaults>
  <a:extraClrSchemeLst>
    <a:extraClrScheme>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Policy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Policy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Policy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Policy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Policy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Policy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Policy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Policy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Policy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Policy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Policy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rs">
  <a:themeElements>
    <a:clrScheme name="AT&amp;L">
      <a:dk1>
        <a:sysClr val="windowText" lastClr="000000"/>
      </a:dk1>
      <a:lt1>
        <a:sysClr val="window" lastClr="FFFFFF"/>
      </a:lt1>
      <a:dk2>
        <a:srgbClr val="355E93"/>
      </a:dk2>
      <a:lt2>
        <a:srgbClr val="E6C500"/>
      </a:lt2>
      <a:accent1>
        <a:srgbClr val="355E93"/>
      </a:accent1>
      <a:accent2>
        <a:srgbClr val="E6C500"/>
      </a:accent2>
      <a:accent3>
        <a:srgbClr val="C00000"/>
      </a:accent3>
      <a:accent4>
        <a:srgbClr val="003876"/>
      </a:accent4>
      <a:accent5>
        <a:srgbClr val="262626"/>
      </a:accent5>
      <a:accent6>
        <a:srgbClr val="A5A5A5"/>
      </a:accent6>
      <a:hlink>
        <a:srgbClr val="003876"/>
      </a:hlink>
      <a:folHlink>
        <a:srgbClr val="E6C500"/>
      </a:folHlink>
    </a:clrScheme>
    <a:fontScheme name="AT&amp;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amp;S Master">
  <a:themeElements>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Polic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1" i="0" u="none" strike="noStrike" cap="none" normalizeH="0" baseline="0" smtClean="0">
            <a:ln>
              <a:noFill/>
            </a:ln>
            <a:solidFill>
              <a:schemeClr val="tx1"/>
            </a:solidFill>
            <a:effectLst/>
            <a:latin typeface="Arial" charset="0"/>
          </a:defRPr>
        </a:defPPr>
      </a:lstStyle>
    </a:lnDef>
  </a:objectDefaults>
  <a:extraClrSchemeLst>
    <a:extraClrScheme>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Policy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Policy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Policy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Policy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Policy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Policy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Policy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Policy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Policy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Policy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Policy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4033a5ba-5774-4e2f-9913-45d178df0951"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B6C9607BC2B24B9722E72E6E85F6A6" ma:contentTypeVersion="15" ma:contentTypeDescription="Create a new document." ma:contentTypeScope="" ma:versionID="a6e1c6b2c8c43bab4d6c00c95a17bde8">
  <xsd:schema xmlns:xsd="http://www.w3.org/2001/XMLSchema" xmlns:xs="http://www.w3.org/2001/XMLSchema" xmlns:p="http://schemas.microsoft.com/office/2006/metadata/properties" xmlns:ns1="http://schemas.microsoft.com/sharepoint/v3" xmlns:ns3="4033a5ba-5774-4e2f-9913-45d178df0951" xmlns:ns4="4a7eaf52-f2f4-4f2a-8073-ded3dae61c1f" targetNamespace="http://schemas.microsoft.com/office/2006/metadata/properties" ma:root="true" ma:fieldsID="916fc17339d582c18bfa12509aa097d3" ns1:_="" ns3:_="" ns4:_="">
    <xsd:import namespace="http://schemas.microsoft.com/sharepoint/v3"/>
    <xsd:import namespace="4033a5ba-5774-4e2f-9913-45d178df0951"/>
    <xsd:import namespace="4a7eaf52-f2f4-4f2a-8073-ded3dae61c1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GenerationTime" minOccurs="0"/>
                <xsd:element ref="ns3:MediaServiceEventHashCode" minOccurs="0"/>
                <xsd:element ref="ns3:MediaServiceSystemTags" minOccurs="0"/>
                <xsd:element ref="ns3:MediaServiceOCR" minOccurs="0"/>
                <xsd:element ref="ns4:SharedWithUsers" minOccurs="0"/>
                <xsd:element ref="ns4:SharedWithDetails" minOccurs="0"/>
                <xsd:element ref="ns4:SharingHintHash" minOccurs="0"/>
                <xsd:element ref="ns3: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3a5ba-5774-4e2f-9913-45d178df09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7eaf52-f2f4-4f2a-8073-ded3dae61c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ADEEBE-AEBD-4063-A5B8-F3681CD52B37}">
  <ds:schemaRefs>
    <ds:schemaRef ds:uri="http://schemas.openxmlformats.org/package/2006/metadata/core-properties"/>
    <ds:schemaRef ds:uri="http://schemas.microsoft.com/office/2006/documentManagement/types"/>
    <ds:schemaRef ds:uri="4033a5ba-5774-4e2f-9913-45d178df0951"/>
    <ds:schemaRef ds:uri="4a7eaf52-f2f4-4f2a-8073-ded3dae61c1f"/>
    <ds:schemaRef ds:uri="http://schemas.microsoft.com/office/2006/metadata/properties"/>
    <ds:schemaRef ds:uri="http://schemas.microsoft.com/sharepoint/v3"/>
    <ds:schemaRef ds:uri="http://schemas.microsoft.com/office/infopath/2007/PartnerControls"/>
    <ds:schemaRef ds:uri="http://www.w3.org/XML/1998/namespace"/>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3CA351DB-CDFC-4B9E-B01E-CD6AC3639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33a5ba-5774-4e2f-9913-45d178df0951"/>
    <ds:schemaRef ds:uri="4a7eaf52-f2f4-4f2a-8073-ded3dae61c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31828-CFCC-4363-8AAA-FDED522DBE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TotalTime>
  <Words>3896</Words>
  <Application>Microsoft Office PowerPoint</Application>
  <PresentationFormat>Custom</PresentationFormat>
  <Paragraphs>956</Paragraphs>
  <Slides>25</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 Arial</vt:lpstr>
      <vt:lpstr>Arial</vt:lpstr>
      <vt:lpstr>Calibri</vt:lpstr>
      <vt:lpstr>Symbol</vt:lpstr>
      <vt:lpstr>Times New Roman</vt:lpstr>
      <vt:lpstr>Wingdings</vt:lpstr>
      <vt:lpstr>Wingdings 2</vt:lpstr>
      <vt:lpstr>A&amp;S Master</vt:lpstr>
      <vt:lpstr>Facers</vt:lpstr>
      <vt:lpstr>1_A&amp;S Master</vt:lpstr>
      <vt:lpstr>In-Process Review (IPR) Guidance</vt:lpstr>
      <vt:lpstr>PowerPoint Presentation</vt:lpstr>
      <vt:lpstr>[Program Name] IPR Briefing for DASD or USD(A&amp;S)</vt:lpstr>
      <vt:lpstr>Agenda</vt:lpstr>
      <vt:lpstr>Purpose</vt:lpstr>
      <vt:lpstr>[Program Name] Program Overview </vt:lpstr>
      <vt:lpstr>PEO / PM Top Concerns</vt:lpstr>
      <vt:lpstr>Requirements Overview</vt:lpstr>
      <vt:lpstr>IMS / Schedule </vt:lpstr>
      <vt:lpstr>Acquisition Program Baseline (APB)</vt:lpstr>
      <vt:lpstr>Hardware Status</vt:lpstr>
      <vt:lpstr>Software / Integration Efforts /Status</vt:lpstr>
      <vt:lpstr>Technical Risks  [e.g. development, test, integration, etc.]</vt:lpstr>
      <vt:lpstr>Production and Sustainment Risks </vt:lpstr>
      <vt:lpstr>Export / International Considerations</vt:lpstr>
      <vt:lpstr>Status of Legacy Program(s) being replaced</vt:lpstr>
      <vt:lpstr>Program Funding &amp; Quantities</vt:lpstr>
      <vt:lpstr>DASD / ASD Comments</vt:lpstr>
      <vt:lpstr>PEO / PM Comments / Conclusion</vt:lpstr>
      <vt:lpstr>Outstanding Action(s) from Prior IPRs</vt:lpstr>
      <vt:lpstr>Backup </vt:lpstr>
      <vt:lpstr>Backup </vt:lpstr>
      <vt:lpstr>Parking Lot</vt:lpstr>
      <vt:lpstr>Closed Action(s) Previous IPR(s)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Consuala</dc:creator>
  <cp:lastModifiedBy>Spencer, Consuala</cp:lastModifiedBy>
  <cp:revision>9</cp:revision>
  <dcterms:created xsi:type="dcterms:W3CDTF">2024-02-13T18:58:57Z</dcterms:created>
  <dcterms:modified xsi:type="dcterms:W3CDTF">2025-05-07T19:45:35Z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0x010100B0B6C9607BC2B24B9722E72E6E85F6A6</vt:lpwstr>
  </property>
</Properties>
</file>